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6" r:id="rId1"/>
    <p:sldMasterId id="2147483662" r:id="rId2"/>
    <p:sldMasterId id="2147483661" r:id="rId3"/>
    <p:sldMasterId id="2147483659" r:id="rId4"/>
    <p:sldMasterId id="2147483658" r:id="rId5"/>
    <p:sldMasterId id="2147483657" r:id="rId6"/>
    <p:sldMasterId id="2147483728" r:id="rId7"/>
    <p:sldMasterId id="2147483732" r:id="rId8"/>
    <p:sldMasterId id="2147483736" r:id="rId9"/>
    <p:sldMasterId id="2147484012" r:id="rId10"/>
  </p:sldMasterIdLst>
  <p:notesMasterIdLst>
    <p:notesMasterId r:id="rId57"/>
  </p:notesMasterIdLst>
  <p:sldIdLst>
    <p:sldId id="256" r:id="rId11"/>
    <p:sldId id="257" r:id="rId12"/>
    <p:sldId id="258" r:id="rId13"/>
    <p:sldId id="259" r:id="rId14"/>
    <p:sldId id="260" r:id="rId15"/>
    <p:sldId id="305" r:id="rId16"/>
    <p:sldId id="301" r:id="rId17"/>
    <p:sldId id="262" r:id="rId18"/>
    <p:sldId id="263" r:id="rId19"/>
    <p:sldId id="264" r:id="rId20"/>
    <p:sldId id="265" r:id="rId21"/>
    <p:sldId id="266" r:id="rId22"/>
    <p:sldId id="267" r:id="rId23"/>
    <p:sldId id="268" r:id="rId24"/>
    <p:sldId id="269" r:id="rId25"/>
    <p:sldId id="270" r:id="rId26"/>
    <p:sldId id="271" r:id="rId27"/>
    <p:sldId id="308" r:id="rId28"/>
    <p:sldId id="272" r:id="rId29"/>
    <p:sldId id="274" r:id="rId30"/>
    <p:sldId id="275" r:id="rId31"/>
    <p:sldId id="276" r:id="rId32"/>
    <p:sldId id="278" r:id="rId33"/>
    <p:sldId id="277"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3" r:id="rId48"/>
    <p:sldId id="302" r:id="rId49"/>
    <p:sldId id="307" r:id="rId50"/>
    <p:sldId id="306" r:id="rId51"/>
    <p:sldId id="298" r:id="rId52"/>
    <p:sldId id="310" r:id="rId53"/>
    <p:sldId id="299" r:id="rId54"/>
    <p:sldId id="309" r:id="rId55"/>
    <p:sldId id="311" r:id="rId5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288"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7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50" Type="http://schemas.openxmlformats.org/officeDocument/2006/relationships/slide" Target="slides/slide40.xml"/><Relationship Id="rId51" Type="http://schemas.openxmlformats.org/officeDocument/2006/relationships/slide" Target="slides/slide41.xml"/><Relationship Id="rId52" Type="http://schemas.openxmlformats.org/officeDocument/2006/relationships/slide" Target="slides/slide42.xml"/><Relationship Id="rId53" Type="http://schemas.openxmlformats.org/officeDocument/2006/relationships/slide" Target="slides/slide43.xml"/><Relationship Id="rId54" Type="http://schemas.openxmlformats.org/officeDocument/2006/relationships/slide" Target="slides/slide44.xml"/><Relationship Id="rId55" Type="http://schemas.openxmlformats.org/officeDocument/2006/relationships/slide" Target="slides/slide45.xml"/><Relationship Id="rId56" Type="http://schemas.openxmlformats.org/officeDocument/2006/relationships/slide" Target="slides/slide46.xml"/><Relationship Id="rId57" Type="http://schemas.openxmlformats.org/officeDocument/2006/relationships/notesMaster" Target="notesMasters/notes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0.xml"/><Relationship Id="rId41" Type="http://schemas.openxmlformats.org/officeDocument/2006/relationships/slide" Target="slides/slide31.xml"/><Relationship Id="rId42" Type="http://schemas.openxmlformats.org/officeDocument/2006/relationships/slide" Target="slides/slide32.xml"/><Relationship Id="rId43" Type="http://schemas.openxmlformats.org/officeDocument/2006/relationships/slide" Target="slides/slide33.xml"/><Relationship Id="rId44" Type="http://schemas.openxmlformats.org/officeDocument/2006/relationships/slide" Target="slides/slide34.xml"/><Relationship Id="rId45" Type="http://schemas.openxmlformats.org/officeDocument/2006/relationships/slide" Target="slides/slide35.xml"/><Relationship Id="rId46" Type="http://schemas.openxmlformats.org/officeDocument/2006/relationships/slide" Target="slides/slide36.xml"/><Relationship Id="rId47" Type="http://schemas.openxmlformats.org/officeDocument/2006/relationships/slide" Target="slides/slide37.xml"/><Relationship Id="rId48" Type="http://schemas.openxmlformats.org/officeDocument/2006/relationships/slide" Target="slides/slide38.xml"/><Relationship Id="rId49" Type="http://schemas.openxmlformats.org/officeDocument/2006/relationships/slide" Target="slides/slide3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37" Type="http://schemas.openxmlformats.org/officeDocument/2006/relationships/slide" Target="slides/slide27.xml"/><Relationship Id="rId38" Type="http://schemas.openxmlformats.org/officeDocument/2006/relationships/slide" Target="slides/slide28.xml"/><Relationship Id="rId39" Type="http://schemas.openxmlformats.org/officeDocument/2006/relationships/slide" Target="slides/slide29.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Master" Target="slideMasters/slideMaster10.xml"/><Relationship Id="rId11" Type="http://schemas.openxmlformats.org/officeDocument/2006/relationships/slide" Target="slides/slide1.xml"/><Relationship Id="rId12"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9219"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92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2"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9223"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A1AF3D36-5F57-6F4B-995E-0945BC4A6DC7}" type="slidenum">
              <a:rPr lang="en-US"/>
              <a:pPr>
                <a:defRPr/>
              </a:pPr>
              <a:t>‹#›</a:t>
            </a:fld>
            <a:endParaRPr lang="en-US"/>
          </a:p>
        </p:txBody>
      </p:sp>
    </p:spTree>
    <p:extLst>
      <p:ext uri="{BB962C8B-B14F-4D97-AF65-F5344CB8AC3E}">
        <p14:creationId xmlns:p14="http://schemas.microsoft.com/office/powerpoint/2010/main" val="7831552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AB8710-FABC-AE42-B2E1-E3509E965234}" type="slidenum">
              <a:rPr lang="en-US" sz="1200"/>
              <a:pPr/>
              <a:t>8</a:t>
            </a:fld>
            <a:endParaRPr lang="en-US" sz="1200"/>
          </a:p>
        </p:txBody>
      </p:sp>
      <p:sp>
        <p:nvSpPr>
          <p:cNvPr id="9421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CFDAF1B2-A017-044E-BCD9-4748FEB04269}" type="slidenum">
              <a:rPr lang="en-US" sz="1200"/>
              <a:pPr algn="r"/>
              <a:t>8</a:t>
            </a:fld>
            <a:endParaRPr lang="en-US" sz="1200"/>
          </a:p>
        </p:txBody>
      </p:sp>
      <p:sp>
        <p:nvSpPr>
          <p:cNvPr id="161795"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94212" name="Rectangle 3"/>
          <p:cNvSpPr>
            <a:spLocks noChangeArrowheads="1"/>
          </p:cNvSpPr>
          <p:nvPr>
            <p:ph type="body" idx="1"/>
          </p:nvPr>
        </p:nvSpPr>
        <p:spPr>
          <a:solidFill>
            <a:srgbClr val="FFFFFF"/>
          </a:solidFill>
          <a:ln>
            <a:solidFill>
              <a:srgbClr val="000000"/>
            </a:solidFill>
            <a:miter lim="800000"/>
            <a:headEnd/>
            <a:tailEnd/>
          </a:ln>
        </p:spPr>
        <p:txBody>
          <a:bodyPr/>
          <a:lstStyle/>
          <a:p>
            <a:pPr>
              <a:spcBef>
                <a:spcPct val="0"/>
              </a:spcBef>
            </a:pPr>
            <a:endParaRPr lang="en-GB" sz="240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7924DC9-F624-6D47-8B70-0ADFC5139311}" type="slidenum">
              <a:rPr lang="en-US" sz="1200"/>
              <a:pPr/>
              <a:t>35</a:t>
            </a:fld>
            <a:endParaRPr lang="en-US" sz="1200"/>
          </a:p>
        </p:txBody>
      </p:sp>
      <p:sp>
        <p:nvSpPr>
          <p:cNvPr id="13107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701FB5A9-0A51-3944-A5EF-57E1448E32FC}" type="slidenum">
              <a:rPr lang="en-US" sz="1200"/>
              <a:pPr algn="r"/>
              <a:t>35</a:t>
            </a:fld>
            <a:endParaRPr lang="en-US" sz="1200"/>
          </a:p>
        </p:txBody>
      </p:sp>
      <p:sp>
        <p:nvSpPr>
          <p:cNvPr id="13107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8CE5FC4C-6494-1D49-8B47-4A140D287768}" type="slidenum">
              <a:rPr lang="en-US" sz="1200">
                <a:latin typeface="Times New Roman" charset="0"/>
              </a:rPr>
              <a:pPr algn="r" eaLnBrk="1" hangingPunct="1"/>
              <a:t>35</a:t>
            </a:fld>
            <a:endParaRPr lang="en-US" sz="1200">
              <a:latin typeface="Times New Roman" charset="0"/>
            </a:endParaRPr>
          </a:p>
        </p:txBody>
      </p:sp>
      <p:sp>
        <p:nvSpPr>
          <p:cNvPr id="202756"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31077" name="Rectangle 3"/>
          <p:cNvSpPr>
            <a:spLocks noGrp="1" noChangeArrowheads="1"/>
          </p:cNvSpPr>
          <p:nvPr>
            <p:ph type="body" idx="1"/>
          </p:nvPr>
        </p:nvSpPr>
        <p:spPr>
          <a:xfrm>
            <a:off x="685800" y="4343400"/>
            <a:ext cx="5486400" cy="411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spcBef>
                <a:spcPct val="0"/>
              </a:spcBef>
            </a:pPr>
            <a:endParaRPr lang="en-US" sz="240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DCDDA7B-27B7-A94E-8365-1C1B479370CB}" type="slidenum">
              <a:rPr lang="en-US" sz="1200"/>
              <a:pPr/>
              <a:t>36</a:t>
            </a:fld>
            <a:endParaRPr lang="en-US" sz="1200"/>
          </a:p>
        </p:txBody>
      </p:sp>
      <p:sp>
        <p:nvSpPr>
          <p:cNvPr id="1331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4BEBD078-1CAD-7646-8CFC-99CC50EF4440}" type="slidenum">
              <a:rPr lang="en-US" sz="1200"/>
              <a:pPr algn="r"/>
              <a:t>36</a:t>
            </a:fld>
            <a:endParaRPr lang="en-US" sz="1200"/>
          </a:p>
        </p:txBody>
      </p:sp>
      <p:sp>
        <p:nvSpPr>
          <p:cNvPr id="13312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5DA45880-4E21-494E-8BEA-E913BE5CA90E}" type="slidenum">
              <a:rPr lang="en-US" sz="1200">
                <a:latin typeface="Times New Roman" charset="0"/>
              </a:rPr>
              <a:pPr algn="r" eaLnBrk="1" hangingPunct="1"/>
              <a:t>36</a:t>
            </a:fld>
            <a:endParaRPr lang="en-US" sz="1200">
              <a:latin typeface="Times New Roman" charset="0"/>
            </a:endParaRPr>
          </a:p>
        </p:txBody>
      </p:sp>
      <p:sp>
        <p:nvSpPr>
          <p:cNvPr id="204804"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33125" name="Rectangle 3"/>
          <p:cNvSpPr>
            <a:spLocks noGrp="1" noChangeArrowheads="1"/>
          </p:cNvSpPr>
          <p:nvPr>
            <p:ph type="body" idx="1"/>
          </p:nvPr>
        </p:nvSpPr>
        <p:spPr>
          <a:xfrm>
            <a:off x="685800" y="4343400"/>
            <a:ext cx="5486400" cy="411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spcBef>
                <a:spcPct val="0"/>
              </a:spcBef>
            </a:pPr>
            <a:endParaRPr lang="en-US" sz="240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6F69637-89AA-9249-AD0E-EAD4686B3462}" type="slidenum">
              <a:rPr lang="en-US" sz="1200"/>
              <a:pPr/>
              <a:t>37</a:t>
            </a:fld>
            <a:endParaRPr lang="en-US" sz="1200"/>
          </a:p>
        </p:txBody>
      </p:sp>
      <p:sp>
        <p:nvSpPr>
          <p:cNvPr id="1351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6D89F22C-14CE-AF44-8522-C2C2C52ECADD}" type="slidenum">
              <a:rPr lang="en-US" sz="1200"/>
              <a:pPr algn="r"/>
              <a:t>37</a:t>
            </a:fld>
            <a:endParaRPr lang="en-US" sz="1200"/>
          </a:p>
        </p:txBody>
      </p:sp>
      <p:sp>
        <p:nvSpPr>
          <p:cNvPr id="13517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9F71FABB-7F47-1C4B-80ED-CBD71AF6AEBE}" type="slidenum">
              <a:rPr lang="en-US" sz="1200">
                <a:latin typeface="Times New Roman" charset="0"/>
              </a:rPr>
              <a:pPr algn="r" eaLnBrk="1" hangingPunct="1"/>
              <a:t>37</a:t>
            </a:fld>
            <a:endParaRPr lang="en-US" sz="1200">
              <a:latin typeface="Times New Roman" charset="0"/>
            </a:endParaRPr>
          </a:p>
        </p:txBody>
      </p:sp>
      <p:sp>
        <p:nvSpPr>
          <p:cNvPr id="20685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35173" name="Rectangle 3"/>
          <p:cNvSpPr>
            <a:spLocks noChangeArrowheads="1"/>
          </p:cNvSpPr>
          <p:nvPr>
            <p:ph type="body" idx="1"/>
          </p:nvPr>
        </p:nvSpPr>
        <p:spPr>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BA2D92A-2EF7-FC4B-9E5E-E23ED61476BF}" type="slidenum">
              <a:rPr lang="en-US" sz="1200"/>
              <a:pPr/>
              <a:t>38</a:t>
            </a:fld>
            <a:endParaRPr lang="en-US" sz="1200"/>
          </a:p>
        </p:txBody>
      </p:sp>
      <p:sp>
        <p:nvSpPr>
          <p:cNvPr id="13721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025CA7AF-7E8D-244D-9C1E-0AC68D674239}" type="slidenum">
              <a:rPr lang="en-US" sz="1200"/>
              <a:pPr algn="r"/>
              <a:t>38</a:t>
            </a:fld>
            <a:endParaRPr lang="en-US" sz="1200"/>
          </a:p>
        </p:txBody>
      </p:sp>
      <p:sp>
        <p:nvSpPr>
          <p:cNvPr id="209923"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372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GB">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2"/>
          <p:cNvSpPr>
            <a:spLocks noGrp="1" noRot="1" noChangeAspect="1" noChangeArrowheads="1" noTextEdit="1"/>
          </p:cNvSpPr>
          <p:nvPr>
            <p:ph type="sldImg"/>
          </p:nvPr>
        </p:nvSpPr>
        <p:spPr>
          <a:ln/>
        </p:spPr>
      </p:sp>
      <p:sp>
        <p:nvSpPr>
          <p:cNvPr id="13926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Building the wall together are 19 of us in leadership.  Not bad considering that our church has 32 adults!  Yet I</a:t>
            </a:r>
            <a:r>
              <a:rPr lang="fr-FR" altLang="ja-JP"/>
              <a:t>'</a:t>
            </a:r>
            <a:r>
              <a:rPr lang="en-US"/>
              <a:t>m an idealist so I</a:t>
            </a:r>
            <a:r>
              <a:rPr lang="fr-FR" altLang="ja-JP"/>
              <a:t>'</a:t>
            </a:r>
            <a:r>
              <a:rPr lang="en-US"/>
              <a:t>d like to see 100% involvement though!</a:t>
            </a:r>
          </a:p>
          <a:p>
            <a:endParaRPr lang="en-US"/>
          </a:p>
          <a:p>
            <a:r>
              <a:rPr lang="en-US"/>
              <a:t>2013: 19 of 32</a:t>
            </a:r>
          </a:p>
          <a:p>
            <a:r>
              <a:rPr lang="en-US"/>
              <a:t>2009: 28 of 46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2"/>
          <p:cNvSpPr>
            <a:spLocks noGrp="1" noRot="1" noChangeAspect="1" noChangeArrowheads="1" noTextEdit="1"/>
          </p:cNvSpPr>
          <p:nvPr>
            <p:ph type="sldImg"/>
          </p:nvPr>
        </p:nvSpPr>
        <p:spPr>
          <a:ln/>
        </p:spPr>
      </p:sp>
      <p:sp>
        <p:nvSpPr>
          <p:cNvPr id="14131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46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OT Survey</a:t>
            </a:r>
            <a:r>
              <a:rPr lang="en-US" baseline="0" dirty="0" smtClean="0">
                <a:latin typeface="Arial" charset="0"/>
                <a:ea typeface="ＭＳ Ｐゴシック" charset="0"/>
                <a:cs typeface="ＭＳ Ｐゴシック" charset="0"/>
              </a:rPr>
              <a:t> (</a:t>
            </a:r>
            <a:r>
              <a:rPr lang="en-US" baseline="0" dirty="0" err="1" smtClean="0">
                <a:latin typeface="Arial" charset="0"/>
                <a:ea typeface="ＭＳ Ｐゴシック" charset="0"/>
                <a:cs typeface="ＭＳ Ｐゴシック" charset="0"/>
              </a:rPr>
              <a:t>os</a:t>
            </a:r>
            <a:r>
              <a:rPr lang="en-US" baseline="0"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5A1FC6F-E3DB-0445-A060-484A7639331D}" type="slidenum">
              <a:rPr lang="en-US" sz="1200"/>
              <a:pPr/>
              <a:t>10</a:t>
            </a:fld>
            <a:endParaRPr lang="en-US" sz="1200"/>
          </a:p>
        </p:txBody>
      </p:sp>
      <p:sp>
        <p:nvSpPr>
          <p:cNvPr id="972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36DDA81D-758C-2D49-BBF4-32770E5BB676}" type="slidenum">
              <a:rPr lang="en-US" sz="1200"/>
              <a:pPr algn="r"/>
              <a:t>10</a:t>
            </a:fld>
            <a:endParaRPr lang="en-US" sz="1200"/>
          </a:p>
        </p:txBody>
      </p:sp>
      <p:sp>
        <p:nvSpPr>
          <p:cNvPr id="164867"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97284" name="Rectangle 3"/>
          <p:cNvSpPr>
            <a:spLocks noChangeArrowheads="1"/>
          </p:cNvSpPr>
          <p:nvPr>
            <p:ph type="body" idx="1"/>
          </p:nvPr>
        </p:nvSpPr>
        <p:spPr>
          <a:solidFill>
            <a:srgbClr val="FFFFFF"/>
          </a:solidFill>
          <a:ln>
            <a:solidFill>
              <a:srgbClr val="000000"/>
            </a:solidFill>
            <a:miter lim="800000"/>
            <a:headEnd/>
            <a:tailEnd/>
          </a:ln>
        </p:spPr>
        <p:txBody>
          <a:bodyPr/>
          <a:lstStyle/>
          <a:p>
            <a:pPr>
              <a:spcBef>
                <a:spcPct val="0"/>
              </a:spcBef>
            </a:pPr>
            <a:endParaRPr lang="en-GB" sz="240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21E8BA-E4E3-3341-B430-52109B51929D}" type="slidenum">
              <a:rPr lang="en-US" sz="1200"/>
              <a:pPr/>
              <a:t>24</a:t>
            </a:fld>
            <a:endParaRPr lang="en-US" sz="1200"/>
          </a:p>
        </p:txBody>
      </p:sp>
      <p:sp>
        <p:nvSpPr>
          <p:cNvPr id="18125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12643" name="Rectangle 3"/>
          <p:cNvSpPr>
            <a:spLocks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B1CBCF7-8ACA-B64A-A0A6-2F24F19B3E91}" type="slidenum">
              <a:rPr lang="en-US" sz="1200"/>
              <a:pPr/>
              <a:t>27</a:t>
            </a:fld>
            <a:endParaRPr lang="en-US" sz="1200"/>
          </a:p>
        </p:txBody>
      </p:sp>
      <p:sp>
        <p:nvSpPr>
          <p:cNvPr id="11673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EC824C94-F520-FF41-BAE0-45A6A7396A26}" type="slidenum">
              <a:rPr lang="en-US" sz="1200"/>
              <a:pPr algn="r" eaLnBrk="1" hangingPunct="1"/>
              <a:t>27</a:t>
            </a:fld>
            <a:endParaRPr lang="en-US" sz="1200"/>
          </a:p>
        </p:txBody>
      </p:sp>
      <p:sp>
        <p:nvSpPr>
          <p:cNvPr id="187395"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16740"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9A3C1A4-0388-7B4F-BF50-601454E266BF}" type="slidenum">
              <a:rPr lang="en-US" sz="1200"/>
              <a:pPr/>
              <a:t>30</a:t>
            </a:fld>
            <a:endParaRPr lang="en-US" sz="1200"/>
          </a:p>
        </p:txBody>
      </p:sp>
      <p:sp>
        <p:nvSpPr>
          <p:cNvPr id="12083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446150FE-4D99-C446-B917-E12745B3D302}" type="slidenum">
              <a:rPr lang="en-US" sz="1200"/>
              <a:pPr algn="r"/>
              <a:t>30</a:t>
            </a:fld>
            <a:endParaRPr lang="en-US" sz="1200"/>
          </a:p>
        </p:txBody>
      </p:sp>
      <p:sp>
        <p:nvSpPr>
          <p:cNvPr id="12083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6EF82866-907A-B743-A1BA-093F6582CE02}" type="slidenum">
              <a:rPr lang="en-US" sz="1200">
                <a:latin typeface="Times New Roman" charset="0"/>
              </a:rPr>
              <a:pPr algn="r" eaLnBrk="1" hangingPunct="1"/>
              <a:t>30</a:t>
            </a:fld>
            <a:endParaRPr lang="en-US" sz="1200">
              <a:latin typeface="Times New Roman" charset="0"/>
            </a:endParaRPr>
          </a:p>
        </p:txBody>
      </p:sp>
      <p:sp>
        <p:nvSpPr>
          <p:cNvPr id="192516"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20837" name="Rectangle 3"/>
          <p:cNvSpPr>
            <a:spLocks noGrp="1" noChangeArrowheads="1"/>
          </p:cNvSpPr>
          <p:nvPr>
            <p:ph type="body" idx="1"/>
          </p:nvPr>
        </p:nvSpPr>
        <p:spPr>
          <a:xfrm>
            <a:off x="685800" y="4343400"/>
            <a:ext cx="5486400" cy="411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spcBef>
                <a:spcPct val="0"/>
              </a:spcBef>
            </a:pPr>
            <a:r>
              <a:rPr lang="en-US" sz="2400">
                <a:latin typeface="Arial" charset="0"/>
              </a:rPr>
              <a:t>We begin with reminding ourselves that we are in a covenant relationship with God, so we likewise should be covenanted with one another.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C41D213-D85B-6247-BC53-B6953BFC3AAD}" type="slidenum">
              <a:rPr lang="en-US" sz="1200"/>
              <a:pPr/>
              <a:t>31</a:t>
            </a:fld>
            <a:endParaRPr lang="en-US" sz="1200"/>
          </a:p>
        </p:txBody>
      </p:sp>
      <p:sp>
        <p:nvSpPr>
          <p:cNvPr id="1228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84F7ED71-CE58-D849-BE27-5D0381A3ED87}" type="slidenum">
              <a:rPr lang="en-US" sz="1200"/>
              <a:pPr algn="r"/>
              <a:t>31</a:t>
            </a:fld>
            <a:endParaRPr lang="en-US" sz="1200"/>
          </a:p>
        </p:txBody>
      </p:sp>
      <p:sp>
        <p:nvSpPr>
          <p:cNvPr id="12288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6AF35F27-BE6D-4E4F-8C83-9128AFCA0E5B}" type="slidenum">
              <a:rPr lang="en-US" sz="1200">
                <a:latin typeface="Times New Roman" charset="0"/>
              </a:rPr>
              <a:pPr algn="r" eaLnBrk="1" hangingPunct="1"/>
              <a:t>31</a:t>
            </a:fld>
            <a:endParaRPr lang="en-US" sz="1200">
              <a:latin typeface="Times New Roman" charset="0"/>
            </a:endParaRPr>
          </a:p>
        </p:txBody>
      </p:sp>
      <p:sp>
        <p:nvSpPr>
          <p:cNvPr id="194564"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22885" name="Rectangle 3"/>
          <p:cNvSpPr>
            <a:spLocks noGrp="1" noChangeArrowheads="1"/>
          </p:cNvSpPr>
          <p:nvPr>
            <p:ph type="body" idx="1"/>
          </p:nvPr>
        </p:nvSpPr>
        <p:spPr>
          <a:xfrm>
            <a:off x="685800" y="4343400"/>
            <a:ext cx="5486400" cy="411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spcBef>
                <a:spcPct val="0"/>
              </a:spcBef>
            </a:pPr>
            <a:r>
              <a:rPr lang="en-US" sz="2400">
                <a:latin typeface="Arial" charset="0"/>
              </a:rPr>
              <a:t>For future votes, we are accepting voting members today--as well as some youth who are non-voting.  Requirements are the same for both, except that youth cannot by law vote.  [Read above.]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521F44-FFE1-D845-BE32-E4572C5F2CA7}" type="slidenum">
              <a:rPr lang="en-US" sz="1200"/>
              <a:pPr/>
              <a:t>32</a:t>
            </a:fld>
            <a:endParaRPr lang="en-US" sz="1200"/>
          </a:p>
        </p:txBody>
      </p:sp>
      <p:sp>
        <p:nvSpPr>
          <p:cNvPr id="12493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05718DFE-9BB7-2046-8A9A-6B466009A3A9}" type="slidenum">
              <a:rPr lang="en-US" sz="1200"/>
              <a:pPr algn="r"/>
              <a:t>32</a:t>
            </a:fld>
            <a:endParaRPr lang="en-US" sz="1200"/>
          </a:p>
        </p:txBody>
      </p:sp>
      <p:sp>
        <p:nvSpPr>
          <p:cNvPr id="12493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E9F93A34-F7B7-E04B-B074-754004685D07}" type="slidenum">
              <a:rPr lang="en-US" sz="1200">
                <a:latin typeface="Times New Roman" charset="0"/>
              </a:rPr>
              <a:pPr algn="r" eaLnBrk="1" hangingPunct="1"/>
              <a:t>32</a:t>
            </a:fld>
            <a:endParaRPr lang="en-US" sz="1200">
              <a:latin typeface="Times New Roman" charset="0"/>
            </a:endParaRPr>
          </a:p>
        </p:txBody>
      </p:sp>
      <p:sp>
        <p:nvSpPr>
          <p:cNvPr id="196612"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24933" name="Rectangle 3"/>
          <p:cNvSpPr>
            <a:spLocks noGrp="1" noChangeArrowheads="1"/>
          </p:cNvSpPr>
          <p:nvPr>
            <p:ph type="body" idx="1"/>
          </p:nvPr>
        </p:nvSpPr>
        <p:spPr>
          <a:xfrm>
            <a:off x="685800" y="4343400"/>
            <a:ext cx="5486400" cy="411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spcBef>
                <a:spcPct val="0"/>
              </a:spcBef>
            </a:pPr>
            <a:r>
              <a:rPr lang="en-US" sz="2400">
                <a:latin typeface="Arial" charset="0"/>
              </a:rPr>
              <a:t>Let us commit together…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9D63AE-F1D4-8E43-8EEF-9260F5BC78D2}" type="slidenum">
              <a:rPr lang="en-US" sz="1200"/>
              <a:pPr/>
              <a:t>33</a:t>
            </a:fld>
            <a:endParaRPr lang="en-US" sz="1200"/>
          </a:p>
        </p:txBody>
      </p:sp>
      <p:sp>
        <p:nvSpPr>
          <p:cNvPr id="12697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FB312146-CB43-5941-AE18-5A94C3B736A8}" type="slidenum">
              <a:rPr lang="en-US" sz="1200"/>
              <a:pPr algn="r"/>
              <a:t>33</a:t>
            </a:fld>
            <a:endParaRPr lang="en-US" sz="1200"/>
          </a:p>
        </p:txBody>
      </p:sp>
      <p:sp>
        <p:nvSpPr>
          <p:cNvPr id="12697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8AF6A652-8EA8-5948-8643-123E71229C40}" type="slidenum">
              <a:rPr lang="en-US" sz="1200">
                <a:latin typeface="Times New Roman" charset="0"/>
              </a:rPr>
              <a:pPr algn="r" eaLnBrk="1" hangingPunct="1"/>
              <a:t>33</a:t>
            </a:fld>
            <a:endParaRPr lang="en-US" sz="1200">
              <a:latin typeface="Times New Roman" charset="0"/>
            </a:endParaRPr>
          </a:p>
        </p:txBody>
      </p:sp>
      <p:sp>
        <p:nvSpPr>
          <p:cNvPr id="198660"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26981" name="Rectangle 3"/>
          <p:cNvSpPr>
            <a:spLocks noGrp="1" noChangeArrowheads="1"/>
          </p:cNvSpPr>
          <p:nvPr>
            <p:ph type="body" idx="1"/>
          </p:nvPr>
        </p:nvSpPr>
        <p:spPr>
          <a:xfrm>
            <a:off x="685800" y="4343400"/>
            <a:ext cx="5486400" cy="411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spcBef>
                <a:spcPct val="0"/>
              </a:spcBef>
            </a:pPr>
            <a:endParaRPr lang="en-US" sz="240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05888B4-4948-A042-B024-3AD4737744B3}" type="slidenum">
              <a:rPr lang="en-US" sz="1200"/>
              <a:pPr/>
              <a:t>34</a:t>
            </a:fld>
            <a:endParaRPr lang="en-US" sz="1200"/>
          </a:p>
        </p:txBody>
      </p:sp>
      <p:sp>
        <p:nvSpPr>
          <p:cNvPr id="12902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83944536-BD71-2849-A1CD-932951366198}" type="slidenum">
              <a:rPr lang="en-US" sz="1200"/>
              <a:pPr algn="r"/>
              <a:t>34</a:t>
            </a:fld>
            <a:endParaRPr lang="en-US" sz="1200"/>
          </a:p>
        </p:txBody>
      </p:sp>
      <p:sp>
        <p:nvSpPr>
          <p:cNvPr id="12902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5618245A-34D7-AF4C-BFE0-EFADA3206E9B}" type="slidenum">
              <a:rPr lang="en-US" sz="1200">
                <a:latin typeface="Times New Roman" charset="0"/>
              </a:rPr>
              <a:pPr algn="r" eaLnBrk="1" hangingPunct="1"/>
              <a:t>34</a:t>
            </a:fld>
            <a:endParaRPr lang="en-US" sz="1200">
              <a:latin typeface="Times New Roman" charset="0"/>
            </a:endParaRPr>
          </a:p>
        </p:txBody>
      </p:sp>
      <p:sp>
        <p:nvSpPr>
          <p:cNvPr id="200708"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129029" name="Rectangle 3"/>
          <p:cNvSpPr>
            <a:spLocks noGrp="1" noChangeArrowheads="1"/>
          </p:cNvSpPr>
          <p:nvPr>
            <p:ph type="body" idx="1"/>
          </p:nvPr>
        </p:nvSpPr>
        <p:spPr>
          <a:xfrm>
            <a:off x="685800" y="4343400"/>
            <a:ext cx="5486400" cy="411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spcBef>
                <a:spcPct val="0"/>
              </a:spcBef>
            </a:pPr>
            <a:endParaRPr lang="en-US" sz="240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1" Type="http://schemas.openxmlformats.org/officeDocument/2006/relationships/tags" Target="../tags/tag1.xml"/><Relationship Id="rId2"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E46685CD-EA0F-4F46-A93F-6DF8F7DB6894}" type="slidenum">
              <a:rPr lang="nl-NL"/>
              <a:pPr>
                <a:defRPr/>
              </a:pPr>
              <a:t>‹#›</a:t>
            </a:fld>
            <a:endParaRPr lang="nl-NL"/>
          </a:p>
        </p:txBody>
      </p:sp>
    </p:spTree>
    <p:extLst>
      <p:ext uri="{BB962C8B-B14F-4D97-AF65-F5344CB8AC3E}">
        <p14:creationId xmlns:p14="http://schemas.microsoft.com/office/powerpoint/2010/main" val="2444230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0ABDE7CC-DF70-A343-896E-B8193FB076EC}" type="slidenum">
              <a:rPr lang="nl-NL"/>
              <a:pPr>
                <a:defRPr/>
              </a:pPr>
              <a:t>‹#›</a:t>
            </a:fld>
            <a:endParaRPr lang="nl-NL"/>
          </a:p>
        </p:txBody>
      </p:sp>
    </p:spTree>
    <p:extLst>
      <p:ext uri="{BB962C8B-B14F-4D97-AF65-F5344CB8AC3E}">
        <p14:creationId xmlns:p14="http://schemas.microsoft.com/office/powerpoint/2010/main" val="198714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4DB56BEC-180B-AA45-BFFB-0E55CB186CA2}" type="slidenum">
              <a:rPr lang="nl-NL"/>
              <a:pPr>
                <a:defRPr/>
              </a:pPr>
              <a:t>‹#›</a:t>
            </a:fld>
            <a:endParaRPr lang="nl-NL"/>
          </a:p>
        </p:txBody>
      </p:sp>
    </p:spTree>
    <p:extLst>
      <p:ext uri="{BB962C8B-B14F-4D97-AF65-F5344CB8AC3E}">
        <p14:creationId xmlns:p14="http://schemas.microsoft.com/office/powerpoint/2010/main" val="2323995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Words and music by Matt Redman</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Congregational worship – Tom Anderson</a:t>
            </a:r>
          </a:p>
        </p:txBody>
      </p:sp>
    </p:spTree>
    <p:extLst>
      <p:ext uri="{BB962C8B-B14F-4D97-AF65-F5344CB8AC3E}">
        <p14:creationId xmlns:p14="http://schemas.microsoft.com/office/powerpoint/2010/main" val="999607451"/>
      </p:ext>
    </p:extLst>
  </p:cSld>
  <p:clrMapOvr>
    <a:masterClrMapping/>
  </p:clrMapOvr>
  <p:transition xmlns:p14="http://schemas.microsoft.com/office/powerpoint/2010/mai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Words and music by Matt Redman</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Congregational worship – Tom Anderson</a:t>
            </a:r>
          </a:p>
        </p:txBody>
      </p:sp>
    </p:spTree>
    <p:extLst>
      <p:ext uri="{BB962C8B-B14F-4D97-AF65-F5344CB8AC3E}">
        <p14:creationId xmlns:p14="http://schemas.microsoft.com/office/powerpoint/2010/main" val="2577274941"/>
      </p:ext>
    </p:extLst>
  </p:cSld>
  <p:clrMapOvr>
    <a:masterClrMapping/>
  </p:clrMapOvr>
  <p:transition xmlns:p14="http://schemas.microsoft.com/office/powerpoint/2010/mai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Words and music by Matt Redman</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Congregational worship – Tom Anderson</a:t>
            </a:r>
          </a:p>
        </p:txBody>
      </p:sp>
    </p:spTree>
    <p:extLst>
      <p:ext uri="{BB962C8B-B14F-4D97-AF65-F5344CB8AC3E}">
        <p14:creationId xmlns:p14="http://schemas.microsoft.com/office/powerpoint/2010/main" val="348707470"/>
      </p:ext>
    </p:extLst>
  </p:cSld>
  <p:clrMapOvr>
    <a:masterClrMapping/>
  </p:clrMapOvr>
  <p:transition xmlns:p14="http://schemas.microsoft.com/office/powerpoint/2010/mai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Words and music by Matt Redman</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Congregational worship – Tom Anderson</a:t>
            </a:r>
          </a:p>
        </p:txBody>
      </p:sp>
    </p:spTree>
    <p:extLst>
      <p:ext uri="{BB962C8B-B14F-4D97-AF65-F5344CB8AC3E}">
        <p14:creationId xmlns:p14="http://schemas.microsoft.com/office/powerpoint/2010/main" val="1378745592"/>
      </p:ext>
    </p:extLst>
  </p:cSld>
  <p:clrMapOvr>
    <a:masterClrMapping/>
  </p:clrMapOvr>
  <p:transition xmlns:p14="http://schemas.microsoft.com/office/powerpoint/2010/mai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t>Words and music by Matt Redman</a:t>
            </a:r>
          </a:p>
        </p:txBody>
      </p:sp>
      <p:sp>
        <p:nvSpPr>
          <p:cNvPr id="8" name="Rectangle 5"/>
          <p:cNvSpPr>
            <a:spLocks noGrp="1" noChangeArrowheads="1"/>
          </p:cNvSpPr>
          <p:nvPr>
            <p:ph type="ftr" sz="quarter" idx="11"/>
          </p:nvPr>
        </p:nvSpPr>
        <p:spPr>
          <a:ln/>
        </p:spPr>
        <p:txBody>
          <a:bodyPr/>
          <a:lstStyle>
            <a:lvl1pPr>
              <a:defRPr/>
            </a:lvl1pPr>
          </a:lstStyle>
          <a:p>
            <a:pPr>
              <a:defRPr/>
            </a:pPr>
            <a:r>
              <a:rPr lang="en-US"/>
              <a:t>Congregational worship – Tom Anderson</a:t>
            </a:r>
          </a:p>
        </p:txBody>
      </p:sp>
    </p:spTree>
    <p:extLst>
      <p:ext uri="{BB962C8B-B14F-4D97-AF65-F5344CB8AC3E}">
        <p14:creationId xmlns:p14="http://schemas.microsoft.com/office/powerpoint/2010/main" val="835011563"/>
      </p:ext>
    </p:extLst>
  </p:cSld>
  <p:clrMapOvr>
    <a:masterClrMapping/>
  </p:clrMapOvr>
  <p:transition xmlns:p14="http://schemas.microsoft.com/office/powerpoint/2010/mai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t>Words and music by Matt Redman</a:t>
            </a:r>
          </a:p>
        </p:txBody>
      </p:sp>
      <p:sp>
        <p:nvSpPr>
          <p:cNvPr id="4" name="Rectangle 5"/>
          <p:cNvSpPr>
            <a:spLocks noGrp="1" noChangeArrowheads="1"/>
          </p:cNvSpPr>
          <p:nvPr>
            <p:ph type="ftr" sz="quarter" idx="11"/>
          </p:nvPr>
        </p:nvSpPr>
        <p:spPr>
          <a:ln/>
        </p:spPr>
        <p:txBody>
          <a:bodyPr/>
          <a:lstStyle>
            <a:lvl1pPr>
              <a:defRPr/>
            </a:lvl1pPr>
          </a:lstStyle>
          <a:p>
            <a:pPr>
              <a:defRPr/>
            </a:pPr>
            <a:r>
              <a:rPr lang="en-US"/>
              <a:t>Congregational worship – Tom Anderson</a:t>
            </a:r>
          </a:p>
        </p:txBody>
      </p:sp>
    </p:spTree>
    <p:extLst>
      <p:ext uri="{BB962C8B-B14F-4D97-AF65-F5344CB8AC3E}">
        <p14:creationId xmlns:p14="http://schemas.microsoft.com/office/powerpoint/2010/main" val="1669849824"/>
      </p:ext>
    </p:extLst>
  </p:cSld>
  <p:clrMapOvr>
    <a:masterClrMapping/>
  </p:clrMapOvr>
  <p:transition xmlns:p14="http://schemas.microsoft.com/office/powerpoint/2010/mai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Words and music by Matt Redman</a:t>
            </a:r>
          </a:p>
        </p:txBody>
      </p:sp>
      <p:sp>
        <p:nvSpPr>
          <p:cNvPr id="3" name="Rectangle 5"/>
          <p:cNvSpPr>
            <a:spLocks noGrp="1" noChangeArrowheads="1"/>
          </p:cNvSpPr>
          <p:nvPr>
            <p:ph type="ftr" sz="quarter" idx="11"/>
          </p:nvPr>
        </p:nvSpPr>
        <p:spPr>
          <a:ln/>
        </p:spPr>
        <p:txBody>
          <a:bodyPr/>
          <a:lstStyle>
            <a:lvl1pPr>
              <a:defRPr/>
            </a:lvl1pPr>
          </a:lstStyle>
          <a:p>
            <a:pPr>
              <a:defRPr/>
            </a:pPr>
            <a:r>
              <a:rPr lang="en-US"/>
              <a:t>Congregational worship – Tom Anderson</a:t>
            </a:r>
          </a:p>
        </p:txBody>
      </p:sp>
    </p:spTree>
    <p:extLst>
      <p:ext uri="{BB962C8B-B14F-4D97-AF65-F5344CB8AC3E}">
        <p14:creationId xmlns:p14="http://schemas.microsoft.com/office/powerpoint/2010/main" val="2022528905"/>
      </p:ext>
    </p:extLst>
  </p:cSld>
  <p:clrMapOvr>
    <a:masterClrMapping/>
  </p:clrMapOvr>
  <p:transition xmlns:p14="http://schemas.microsoft.com/office/powerpoint/2010/mai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Words and music by Matt Redman</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Congregational worship – Tom Anderson</a:t>
            </a:r>
          </a:p>
        </p:txBody>
      </p:sp>
    </p:spTree>
    <p:extLst>
      <p:ext uri="{BB962C8B-B14F-4D97-AF65-F5344CB8AC3E}">
        <p14:creationId xmlns:p14="http://schemas.microsoft.com/office/powerpoint/2010/main" val="397210983"/>
      </p:ext>
    </p:extLst>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78AE70B9-32C6-504A-B287-A93BEF9D52BB}" type="slidenum">
              <a:rPr lang="nl-NL"/>
              <a:pPr>
                <a:defRPr/>
              </a:pPr>
              <a:t>‹#›</a:t>
            </a:fld>
            <a:endParaRPr lang="nl-NL"/>
          </a:p>
        </p:txBody>
      </p:sp>
    </p:spTree>
    <p:extLst>
      <p:ext uri="{BB962C8B-B14F-4D97-AF65-F5344CB8AC3E}">
        <p14:creationId xmlns:p14="http://schemas.microsoft.com/office/powerpoint/2010/main" val="33552971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Words and music by Matt Redman</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Congregational worship – Tom Anderson</a:t>
            </a:r>
          </a:p>
        </p:txBody>
      </p:sp>
    </p:spTree>
    <p:extLst>
      <p:ext uri="{BB962C8B-B14F-4D97-AF65-F5344CB8AC3E}">
        <p14:creationId xmlns:p14="http://schemas.microsoft.com/office/powerpoint/2010/main" val="1129157974"/>
      </p:ext>
    </p:extLst>
  </p:cSld>
  <p:clrMapOvr>
    <a:masterClrMapping/>
  </p:clrMapOvr>
  <p:transition xmlns:p14="http://schemas.microsoft.com/office/powerpoint/2010/mai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Words and music by Matt Redman</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Congregational worship – Tom Anderson</a:t>
            </a:r>
          </a:p>
        </p:txBody>
      </p:sp>
    </p:spTree>
    <p:extLst>
      <p:ext uri="{BB962C8B-B14F-4D97-AF65-F5344CB8AC3E}">
        <p14:creationId xmlns:p14="http://schemas.microsoft.com/office/powerpoint/2010/main" val="3620734426"/>
      </p:ext>
    </p:extLst>
  </p:cSld>
  <p:clrMapOvr>
    <a:masterClrMapping/>
  </p:clrMapOvr>
  <p:transition xmlns:p14="http://schemas.microsoft.com/office/powerpoint/2010/mai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Words and music by Matt Redman</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Congregational worship – Tom Anderson</a:t>
            </a:r>
          </a:p>
        </p:txBody>
      </p:sp>
    </p:spTree>
    <p:extLst>
      <p:ext uri="{BB962C8B-B14F-4D97-AF65-F5344CB8AC3E}">
        <p14:creationId xmlns:p14="http://schemas.microsoft.com/office/powerpoint/2010/main" val="628202688"/>
      </p:ext>
    </p:extLst>
  </p:cSld>
  <p:clrMapOvr>
    <a:masterClrMapping/>
  </p:clrMapOvr>
  <p:transition xmlns:p14="http://schemas.microsoft.com/office/powerpoint/2010/mai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8E66A795-2463-1F4D-A925-4E8983FA732A}" type="slidenum">
              <a:rPr lang="en-US"/>
              <a:pPr>
                <a:defRPr/>
              </a:pPr>
              <a:t>‹#›</a:t>
            </a:fld>
            <a:endParaRPr lang="en-US"/>
          </a:p>
        </p:txBody>
      </p:sp>
    </p:spTree>
    <p:extLst>
      <p:ext uri="{BB962C8B-B14F-4D97-AF65-F5344CB8AC3E}">
        <p14:creationId xmlns:p14="http://schemas.microsoft.com/office/powerpoint/2010/main" val="2867035436"/>
      </p:ext>
    </p:extLst>
  </p:cSld>
  <p:clrMapOvr>
    <a:masterClrMapping/>
  </p:clrMapOvr>
  <p:transition xmlns:p14="http://schemas.microsoft.com/office/powerpoint/2010/main" advClick="0" advTm="500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48E50587-D515-304C-AA10-9A73BF824431}" type="slidenum">
              <a:rPr lang="en-US"/>
              <a:pPr>
                <a:defRPr/>
              </a:pPr>
              <a:t>‹#›</a:t>
            </a:fld>
            <a:endParaRPr lang="en-US"/>
          </a:p>
        </p:txBody>
      </p:sp>
    </p:spTree>
    <p:extLst>
      <p:ext uri="{BB962C8B-B14F-4D97-AF65-F5344CB8AC3E}">
        <p14:creationId xmlns:p14="http://schemas.microsoft.com/office/powerpoint/2010/main" val="1936959102"/>
      </p:ext>
    </p:extLst>
  </p:cSld>
  <p:clrMapOvr>
    <a:masterClrMapping/>
  </p:clrMapOvr>
  <p:transition xmlns:p14="http://schemas.microsoft.com/office/powerpoint/2010/main" advClick="0" advTm="500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CCE4878A-C479-E641-A0D2-6B4A893CE930}" type="slidenum">
              <a:rPr lang="en-US"/>
              <a:pPr>
                <a:defRPr/>
              </a:pPr>
              <a:t>‹#›</a:t>
            </a:fld>
            <a:endParaRPr lang="en-US"/>
          </a:p>
        </p:txBody>
      </p:sp>
    </p:spTree>
    <p:extLst>
      <p:ext uri="{BB962C8B-B14F-4D97-AF65-F5344CB8AC3E}">
        <p14:creationId xmlns:p14="http://schemas.microsoft.com/office/powerpoint/2010/main" val="4099344253"/>
      </p:ext>
    </p:extLst>
  </p:cSld>
  <p:clrMapOvr>
    <a:masterClrMapping/>
  </p:clrMapOvr>
  <p:transition xmlns:p14="http://schemas.microsoft.com/office/powerpoint/2010/main" advClick="0" advTm="500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D5E319C2-AADF-4D46-96B8-7FA1C39BBA31}" type="slidenum">
              <a:rPr lang="en-US"/>
              <a:pPr>
                <a:defRPr/>
              </a:pPr>
              <a:t>‹#›</a:t>
            </a:fld>
            <a:endParaRPr lang="en-US"/>
          </a:p>
        </p:txBody>
      </p:sp>
    </p:spTree>
    <p:extLst>
      <p:ext uri="{BB962C8B-B14F-4D97-AF65-F5344CB8AC3E}">
        <p14:creationId xmlns:p14="http://schemas.microsoft.com/office/powerpoint/2010/main" val="3681517964"/>
      </p:ext>
    </p:extLst>
  </p:cSld>
  <p:clrMapOvr>
    <a:masterClrMapping/>
  </p:clrMapOvr>
  <p:transition xmlns:p14="http://schemas.microsoft.com/office/powerpoint/2010/main" advClick="0" advTm="500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1A3E2FD2-8886-BB43-BAC9-55A5D484FA10}" type="slidenum">
              <a:rPr lang="en-US"/>
              <a:pPr>
                <a:defRPr/>
              </a:pPr>
              <a:t>‹#›</a:t>
            </a:fld>
            <a:endParaRPr lang="en-US"/>
          </a:p>
        </p:txBody>
      </p:sp>
    </p:spTree>
    <p:extLst>
      <p:ext uri="{BB962C8B-B14F-4D97-AF65-F5344CB8AC3E}">
        <p14:creationId xmlns:p14="http://schemas.microsoft.com/office/powerpoint/2010/main" val="2797795037"/>
      </p:ext>
    </p:extLst>
  </p:cSld>
  <p:clrMapOvr>
    <a:masterClrMapping/>
  </p:clrMapOvr>
  <p:transition xmlns:p14="http://schemas.microsoft.com/office/powerpoint/2010/main" advClick="0" advTm="500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F24E9240-B04D-E640-8C14-F22EA0FCE1B6}" type="slidenum">
              <a:rPr lang="en-US"/>
              <a:pPr>
                <a:defRPr/>
              </a:pPr>
              <a:t>‹#›</a:t>
            </a:fld>
            <a:endParaRPr lang="en-US"/>
          </a:p>
        </p:txBody>
      </p:sp>
    </p:spTree>
    <p:extLst>
      <p:ext uri="{BB962C8B-B14F-4D97-AF65-F5344CB8AC3E}">
        <p14:creationId xmlns:p14="http://schemas.microsoft.com/office/powerpoint/2010/main" val="3220832355"/>
      </p:ext>
    </p:extLst>
  </p:cSld>
  <p:clrMapOvr>
    <a:masterClrMapping/>
  </p:clrMapOvr>
  <p:transition xmlns:p14="http://schemas.microsoft.com/office/powerpoint/2010/main" advClick="0" advTm="500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789073C0-95FD-5346-A10B-C9BD2F5C67EE}" type="slidenum">
              <a:rPr lang="en-US"/>
              <a:pPr>
                <a:defRPr/>
              </a:pPr>
              <a:t>‹#›</a:t>
            </a:fld>
            <a:endParaRPr lang="en-US"/>
          </a:p>
        </p:txBody>
      </p:sp>
    </p:spTree>
    <p:extLst>
      <p:ext uri="{BB962C8B-B14F-4D97-AF65-F5344CB8AC3E}">
        <p14:creationId xmlns:p14="http://schemas.microsoft.com/office/powerpoint/2010/main" val="2437885027"/>
      </p:ext>
    </p:extLst>
  </p:cSld>
  <p:clrMapOvr>
    <a:masterClrMapping/>
  </p:clrMapOvr>
  <p:transition xmlns:p14="http://schemas.microsoft.com/office/powerpoint/2010/main" advClick="0" advTm="5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A607A86E-16D4-2441-8D3A-5004C673C8FA}" type="slidenum">
              <a:rPr lang="nl-NL"/>
              <a:pPr>
                <a:defRPr/>
              </a:pPr>
              <a:t>‹#›</a:t>
            </a:fld>
            <a:endParaRPr lang="nl-NL"/>
          </a:p>
        </p:txBody>
      </p:sp>
    </p:spTree>
    <p:extLst>
      <p:ext uri="{BB962C8B-B14F-4D97-AF65-F5344CB8AC3E}">
        <p14:creationId xmlns:p14="http://schemas.microsoft.com/office/powerpoint/2010/main" val="21149988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9EB2C453-7C73-3747-A039-7EF1AD158733}" type="slidenum">
              <a:rPr lang="en-US"/>
              <a:pPr>
                <a:defRPr/>
              </a:pPr>
              <a:t>‹#›</a:t>
            </a:fld>
            <a:endParaRPr lang="en-US"/>
          </a:p>
        </p:txBody>
      </p:sp>
    </p:spTree>
    <p:extLst>
      <p:ext uri="{BB962C8B-B14F-4D97-AF65-F5344CB8AC3E}">
        <p14:creationId xmlns:p14="http://schemas.microsoft.com/office/powerpoint/2010/main" val="2327539087"/>
      </p:ext>
    </p:extLst>
  </p:cSld>
  <p:clrMapOvr>
    <a:masterClrMapping/>
  </p:clrMapOvr>
  <p:transition xmlns:p14="http://schemas.microsoft.com/office/powerpoint/2010/main" advClick="0" advTm="500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402BB976-FB76-2E4D-833F-668F99950C21}" type="slidenum">
              <a:rPr lang="en-US"/>
              <a:pPr>
                <a:defRPr/>
              </a:pPr>
              <a:t>‹#›</a:t>
            </a:fld>
            <a:endParaRPr lang="en-US"/>
          </a:p>
        </p:txBody>
      </p:sp>
    </p:spTree>
    <p:extLst>
      <p:ext uri="{BB962C8B-B14F-4D97-AF65-F5344CB8AC3E}">
        <p14:creationId xmlns:p14="http://schemas.microsoft.com/office/powerpoint/2010/main" val="151185998"/>
      </p:ext>
    </p:extLst>
  </p:cSld>
  <p:clrMapOvr>
    <a:masterClrMapping/>
  </p:clrMapOvr>
  <p:transition xmlns:p14="http://schemas.microsoft.com/office/powerpoint/2010/main" advClick="0" advTm="500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D5609254-9E79-9F45-9622-520CDDC74DA6}" type="slidenum">
              <a:rPr lang="en-US"/>
              <a:pPr>
                <a:defRPr/>
              </a:pPr>
              <a:t>‹#›</a:t>
            </a:fld>
            <a:endParaRPr lang="en-US"/>
          </a:p>
        </p:txBody>
      </p:sp>
    </p:spTree>
    <p:extLst>
      <p:ext uri="{BB962C8B-B14F-4D97-AF65-F5344CB8AC3E}">
        <p14:creationId xmlns:p14="http://schemas.microsoft.com/office/powerpoint/2010/main" val="4140355123"/>
      </p:ext>
    </p:extLst>
  </p:cSld>
  <p:clrMapOvr>
    <a:masterClrMapping/>
  </p:clrMapOvr>
  <p:transition xmlns:p14="http://schemas.microsoft.com/office/powerpoint/2010/main" advClick="0" advTm="500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559F4ED8-4FA2-144B-B7A2-43A03EF2D453}" type="slidenum">
              <a:rPr lang="en-US"/>
              <a:pPr>
                <a:defRPr/>
              </a:pPr>
              <a:t>‹#›</a:t>
            </a:fld>
            <a:endParaRPr lang="en-US"/>
          </a:p>
        </p:txBody>
      </p:sp>
    </p:spTree>
    <p:extLst>
      <p:ext uri="{BB962C8B-B14F-4D97-AF65-F5344CB8AC3E}">
        <p14:creationId xmlns:p14="http://schemas.microsoft.com/office/powerpoint/2010/main" val="525828953"/>
      </p:ext>
    </p:extLst>
  </p:cSld>
  <p:clrMapOvr>
    <a:masterClrMapping/>
  </p:clrMapOvr>
  <p:transition xmlns:p14="http://schemas.microsoft.com/office/powerpoint/2010/main" advClick="0" advTm="500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4" descr="Bar_Letter_16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3850" y="3273425"/>
            <a:ext cx="8512175"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Citi"/>
          <p:cNvPicPr>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8266113" y="6281738"/>
            <a:ext cx="534987"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9202" name="Rectangle 2"/>
          <p:cNvSpPr>
            <a:spLocks noGrp="1" noChangeArrowheads="1"/>
          </p:cNvSpPr>
          <p:nvPr>
            <p:ph type="ctrTitle"/>
          </p:nvPr>
        </p:nvSpPr>
        <p:spPr bwMode="auto">
          <a:xfrm>
            <a:off x="322263" y="2928938"/>
            <a:ext cx="8499475" cy="274637"/>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spAutoFit/>
          </a:bodyPr>
          <a:lstStyle>
            <a:lvl1pPr algn="r">
              <a:spcBef>
                <a:spcPct val="75000"/>
              </a:spcBef>
              <a:buClr>
                <a:schemeClr val="tx2"/>
              </a:buClr>
              <a:buFont typeface="Wingdings 2" charset="0"/>
              <a:buNone/>
              <a:defRPr>
                <a:solidFill>
                  <a:srgbClr val="DC241F"/>
                </a:solidFill>
              </a:defRPr>
            </a:lvl1pPr>
          </a:lstStyle>
          <a:p>
            <a:pPr lvl="0"/>
            <a:r>
              <a:rPr lang="en-US" noProof="0" smtClean="0"/>
              <a:t>Click to edit Master title style</a:t>
            </a:r>
          </a:p>
        </p:txBody>
      </p:sp>
      <p:sp>
        <p:nvSpPr>
          <p:cNvPr id="179203" name="Rectangle 3"/>
          <p:cNvSpPr>
            <a:spLocks noGrp="1" noChangeArrowheads="1"/>
          </p:cNvSpPr>
          <p:nvPr>
            <p:ph type="subTitle" sz="quarter" idx="1"/>
          </p:nvPr>
        </p:nvSpPr>
        <p:spPr bwMode="auto">
          <a:xfrm>
            <a:off x="4356100" y="3500438"/>
            <a:ext cx="4465638" cy="27463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1pPr marL="0" indent="0" algn="r">
              <a:buFont typeface="Wingdings 2" charset="0"/>
              <a:buNone/>
              <a:defRPr sz="1800">
                <a:solidFill>
                  <a:srgbClr val="DC241F"/>
                </a:solidFill>
              </a:defRPr>
            </a:lvl1pPr>
          </a:lstStyle>
          <a:p>
            <a:pPr lvl="0"/>
            <a:r>
              <a:rPr lang="en-US" noProof="0" smtClean="0"/>
              <a:t>Click to edit Master subtitle style</a:t>
            </a:r>
          </a:p>
        </p:txBody>
      </p:sp>
    </p:spTree>
    <p:extLst>
      <p:ext uri="{BB962C8B-B14F-4D97-AF65-F5344CB8AC3E}">
        <p14:creationId xmlns:p14="http://schemas.microsoft.com/office/powerpoint/2010/main" val="27335469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35083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332470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43836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66107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4272118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E6C01ECA-1E05-2B4E-B614-F81B93506B9B}" type="slidenum">
              <a:rPr lang="nl-NL"/>
              <a:pPr>
                <a:defRPr/>
              </a:pPr>
              <a:t>‹#›</a:t>
            </a:fld>
            <a:endParaRPr lang="nl-NL"/>
          </a:p>
        </p:txBody>
      </p:sp>
    </p:spTree>
    <p:extLst>
      <p:ext uri="{BB962C8B-B14F-4D97-AF65-F5344CB8AC3E}">
        <p14:creationId xmlns:p14="http://schemas.microsoft.com/office/powerpoint/2010/main" val="21121844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41065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983152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129501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25455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70407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F46FE2D-FE1D-904D-9A8A-686FDA4D5526}" type="slidenum">
              <a:rPr lang="en-US"/>
              <a:pPr>
                <a:defRPr/>
              </a:pPr>
              <a:t>‹#›</a:t>
            </a:fld>
            <a:endParaRPr lang="en-US"/>
          </a:p>
        </p:txBody>
      </p:sp>
    </p:spTree>
    <p:extLst>
      <p:ext uri="{BB962C8B-B14F-4D97-AF65-F5344CB8AC3E}">
        <p14:creationId xmlns:p14="http://schemas.microsoft.com/office/powerpoint/2010/main" val="3621061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3BCC5B6-9FE2-874A-AA3D-0F396F026971}" type="slidenum">
              <a:rPr lang="en-US"/>
              <a:pPr>
                <a:defRPr/>
              </a:pPr>
              <a:t>‹#›</a:t>
            </a:fld>
            <a:endParaRPr lang="en-US"/>
          </a:p>
        </p:txBody>
      </p:sp>
    </p:spTree>
    <p:extLst>
      <p:ext uri="{BB962C8B-B14F-4D97-AF65-F5344CB8AC3E}">
        <p14:creationId xmlns:p14="http://schemas.microsoft.com/office/powerpoint/2010/main" val="5132853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EE82346-0FCE-E946-BA50-586A4B4D034F}" type="slidenum">
              <a:rPr lang="en-US"/>
              <a:pPr>
                <a:defRPr/>
              </a:pPr>
              <a:t>‹#›</a:t>
            </a:fld>
            <a:endParaRPr lang="en-US"/>
          </a:p>
        </p:txBody>
      </p:sp>
    </p:spTree>
    <p:extLst>
      <p:ext uri="{BB962C8B-B14F-4D97-AF65-F5344CB8AC3E}">
        <p14:creationId xmlns:p14="http://schemas.microsoft.com/office/powerpoint/2010/main" val="23595876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03023D90-DB0D-4940-A74C-792A98865519}" type="slidenum">
              <a:rPr lang="en-US"/>
              <a:pPr>
                <a:defRPr/>
              </a:pPr>
              <a:t>‹#›</a:t>
            </a:fld>
            <a:endParaRPr lang="en-US"/>
          </a:p>
        </p:txBody>
      </p:sp>
    </p:spTree>
    <p:extLst>
      <p:ext uri="{BB962C8B-B14F-4D97-AF65-F5344CB8AC3E}">
        <p14:creationId xmlns:p14="http://schemas.microsoft.com/office/powerpoint/2010/main" val="13745283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16CF07AE-FADD-A040-9586-E3630568EE73}" type="slidenum">
              <a:rPr lang="en-US"/>
              <a:pPr>
                <a:defRPr/>
              </a:pPr>
              <a:t>‹#›</a:t>
            </a:fld>
            <a:endParaRPr lang="en-US"/>
          </a:p>
        </p:txBody>
      </p:sp>
    </p:spTree>
    <p:extLst>
      <p:ext uri="{BB962C8B-B14F-4D97-AF65-F5344CB8AC3E}">
        <p14:creationId xmlns:p14="http://schemas.microsoft.com/office/powerpoint/2010/main" val="2280810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nl-NL"/>
          </a:p>
        </p:txBody>
      </p:sp>
      <p:sp>
        <p:nvSpPr>
          <p:cNvPr id="8" name="Rectangle 5"/>
          <p:cNvSpPr>
            <a:spLocks noGrp="1" noChangeArrowheads="1"/>
          </p:cNvSpPr>
          <p:nvPr>
            <p:ph type="ftr" sz="quarter" idx="11"/>
          </p:nvPr>
        </p:nvSpPr>
        <p:spPr>
          <a:ln/>
        </p:spPr>
        <p:txBody>
          <a:bodyPr/>
          <a:lstStyle>
            <a:lvl1pPr>
              <a:defRPr/>
            </a:lvl1pPr>
          </a:lstStyle>
          <a:p>
            <a:pPr>
              <a:defRPr/>
            </a:pPr>
            <a:endParaRPr lang="nl-NL"/>
          </a:p>
        </p:txBody>
      </p:sp>
      <p:sp>
        <p:nvSpPr>
          <p:cNvPr id="9" name="Rectangle 6"/>
          <p:cNvSpPr>
            <a:spLocks noGrp="1" noChangeArrowheads="1"/>
          </p:cNvSpPr>
          <p:nvPr>
            <p:ph type="sldNum" sz="quarter" idx="12"/>
          </p:nvPr>
        </p:nvSpPr>
        <p:spPr>
          <a:ln/>
        </p:spPr>
        <p:txBody>
          <a:bodyPr/>
          <a:lstStyle>
            <a:lvl1pPr>
              <a:defRPr/>
            </a:lvl1pPr>
          </a:lstStyle>
          <a:p>
            <a:pPr>
              <a:defRPr/>
            </a:pPr>
            <a:fld id="{AF915517-E3E6-5F41-B257-11884C199894}" type="slidenum">
              <a:rPr lang="nl-NL"/>
              <a:pPr>
                <a:defRPr/>
              </a:pPr>
              <a:t>‹#›</a:t>
            </a:fld>
            <a:endParaRPr lang="nl-NL"/>
          </a:p>
        </p:txBody>
      </p:sp>
    </p:spTree>
    <p:extLst>
      <p:ext uri="{BB962C8B-B14F-4D97-AF65-F5344CB8AC3E}">
        <p14:creationId xmlns:p14="http://schemas.microsoft.com/office/powerpoint/2010/main" val="14467934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279207A4-4467-924B-A2CE-4A6FA9BBC53B}" type="slidenum">
              <a:rPr lang="en-US"/>
              <a:pPr>
                <a:defRPr/>
              </a:pPr>
              <a:t>‹#›</a:t>
            </a:fld>
            <a:endParaRPr lang="en-US"/>
          </a:p>
        </p:txBody>
      </p:sp>
    </p:spTree>
    <p:extLst>
      <p:ext uri="{BB962C8B-B14F-4D97-AF65-F5344CB8AC3E}">
        <p14:creationId xmlns:p14="http://schemas.microsoft.com/office/powerpoint/2010/main" val="38794364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6C6442F1-1878-254B-B55B-B3AC5B52F3A6}" type="slidenum">
              <a:rPr lang="en-US"/>
              <a:pPr>
                <a:defRPr/>
              </a:pPr>
              <a:t>‹#›</a:t>
            </a:fld>
            <a:endParaRPr lang="en-US"/>
          </a:p>
        </p:txBody>
      </p:sp>
    </p:spTree>
    <p:extLst>
      <p:ext uri="{BB962C8B-B14F-4D97-AF65-F5344CB8AC3E}">
        <p14:creationId xmlns:p14="http://schemas.microsoft.com/office/powerpoint/2010/main" val="1954176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DE4E972B-7797-9F48-8F72-6ECB686D856F}" type="slidenum">
              <a:rPr lang="en-US"/>
              <a:pPr>
                <a:defRPr/>
              </a:pPr>
              <a:t>‹#›</a:t>
            </a:fld>
            <a:endParaRPr lang="en-US"/>
          </a:p>
        </p:txBody>
      </p:sp>
    </p:spTree>
    <p:extLst>
      <p:ext uri="{BB962C8B-B14F-4D97-AF65-F5344CB8AC3E}">
        <p14:creationId xmlns:p14="http://schemas.microsoft.com/office/powerpoint/2010/main" val="31681397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ED4DAFA5-3D0E-2A48-8A58-F01B7708F993}" type="slidenum">
              <a:rPr lang="en-US"/>
              <a:pPr>
                <a:defRPr/>
              </a:pPr>
              <a:t>‹#›</a:t>
            </a:fld>
            <a:endParaRPr lang="en-US"/>
          </a:p>
        </p:txBody>
      </p:sp>
    </p:spTree>
    <p:extLst>
      <p:ext uri="{BB962C8B-B14F-4D97-AF65-F5344CB8AC3E}">
        <p14:creationId xmlns:p14="http://schemas.microsoft.com/office/powerpoint/2010/main" val="122800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177E92B8-4D67-B642-AB22-F8B7F94893A1}" type="slidenum">
              <a:rPr lang="en-US"/>
              <a:pPr>
                <a:defRPr/>
              </a:pPr>
              <a:t>‹#›</a:t>
            </a:fld>
            <a:endParaRPr lang="en-US"/>
          </a:p>
        </p:txBody>
      </p:sp>
    </p:spTree>
    <p:extLst>
      <p:ext uri="{BB962C8B-B14F-4D97-AF65-F5344CB8AC3E}">
        <p14:creationId xmlns:p14="http://schemas.microsoft.com/office/powerpoint/2010/main" val="10228641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73FF8860-1DA6-7B46-A448-9F7AB7958766}" type="slidenum">
              <a:rPr lang="en-US"/>
              <a:pPr>
                <a:defRPr/>
              </a:pPr>
              <a:t>‹#›</a:t>
            </a:fld>
            <a:endParaRPr lang="en-US"/>
          </a:p>
        </p:txBody>
      </p:sp>
    </p:spTree>
    <p:extLst>
      <p:ext uri="{BB962C8B-B14F-4D97-AF65-F5344CB8AC3E}">
        <p14:creationId xmlns:p14="http://schemas.microsoft.com/office/powerpoint/2010/main" val="1234803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59C34525-4486-FD43-B01D-4A95D617BD01}" type="slidenum">
              <a:rPr lang="en-US" altLang="ja-JP"/>
              <a:pPr>
                <a:defRPr/>
              </a:pPr>
              <a:t>‹#›</a:t>
            </a:fld>
            <a:endParaRPr lang="en-US" altLang="ja-JP"/>
          </a:p>
        </p:txBody>
      </p:sp>
    </p:spTree>
    <p:extLst>
      <p:ext uri="{BB962C8B-B14F-4D97-AF65-F5344CB8AC3E}">
        <p14:creationId xmlns:p14="http://schemas.microsoft.com/office/powerpoint/2010/main" val="40613888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E4DD3F70-F135-E14A-BF2F-BB3A9B2C9421}" type="slidenum">
              <a:rPr lang="en-US" altLang="ja-JP"/>
              <a:pPr>
                <a:defRPr/>
              </a:pPr>
              <a:t>‹#›</a:t>
            </a:fld>
            <a:endParaRPr lang="en-US" altLang="ja-JP"/>
          </a:p>
        </p:txBody>
      </p:sp>
    </p:spTree>
    <p:extLst>
      <p:ext uri="{BB962C8B-B14F-4D97-AF65-F5344CB8AC3E}">
        <p14:creationId xmlns:p14="http://schemas.microsoft.com/office/powerpoint/2010/main" val="16208123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AA1B356D-6671-AB41-A62D-2EAA85939BA5}" type="slidenum">
              <a:rPr lang="en-US" altLang="ja-JP"/>
              <a:pPr>
                <a:defRPr/>
              </a:pPr>
              <a:t>‹#›</a:t>
            </a:fld>
            <a:endParaRPr lang="en-US" altLang="ja-JP"/>
          </a:p>
        </p:txBody>
      </p:sp>
    </p:spTree>
    <p:extLst>
      <p:ext uri="{BB962C8B-B14F-4D97-AF65-F5344CB8AC3E}">
        <p14:creationId xmlns:p14="http://schemas.microsoft.com/office/powerpoint/2010/main" val="25477767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8C5B5706-9A3D-984E-A499-645D363A06B5}" type="slidenum">
              <a:rPr lang="en-US" altLang="ja-JP"/>
              <a:pPr>
                <a:defRPr/>
              </a:pPr>
              <a:t>‹#›</a:t>
            </a:fld>
            <a:endParaRPr lang="en-US" altLang="ja-JP"/>
          </a:p>
        </p:txBody>
      </p:sp>
    </p:spTree>
    <p:extLst>
      <p:ext uri="{BB962C8B-B14F-4D97-AF65-F5344CB8AC3E}">
        <p14:creationId xmlns:p14="http://schemas.microsoft.com/office/powerpoint/2010/main" val="1966569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nl-NL"/>
          </a:p>
        </p:txBody>
      </p:sp>
      <p:sp>
        <p:nvSpPr>
          <p:cNvPr id="4" name="Rectangle 5"/>
          <p:cNvSpPr>
            <a:spLocks noGrp="1" noChangeArrowheads="1"/>
          </p:cNvSpPr>
          <p:nvPr>
            <p:ph type="ftr" sz="quarter" idx="11"/>
          </p:nvPr>
        </p:nvSpPr>
        <p:spPr>
          <a:ln/>
        </p:spPr>
        <p:txBody>
          <a:bodyPr/>
          <a:lstStyle>
            <a:lvl1pPr>
              <a:defRPr/>
            </a:lvl1pPr>
          </a:lstStyle>
          <a:p>
            <a:pPr>
              <a:defRPr/>
            </a:pPr>
            <a:endParaRPr lang="nl-NL"/>
          </a:p>
        </p:txBody>
      </p:sp>
      <p:sp>
        <p:nvSpPr>
          <p:cNvPr id="5" name="Rectangle 6"/>
          <p:cNvSpPr>
            <a:spLocks noGrp="1" noChangeArrowheads="1"/>
          </p:cNvSpPr>
          <p:nvPr>
            <p:ph type="sldNum" sz="quarter" idx="12"/>
          </p:nvPr>
        </p:nvSpPr>
        <p:spPr>
          <a:ln/>
        </p:spPr>
        <p:txBody>
          <a:bodyPr/>
          <a:lstStyle>
            <a:lvl1pPr>
              <a:defRPr/>
            </a:lvl1pPr>
          </a:lstStyle>
          <a:p>
            <a:pPr>
              <a:defRPr/>
            </a:pPr>
            <a:fld id="{045EAC25-CC02-4943-B265-CFD835E554AE}" type="slidenum">
              <a:rPr lang="nl-NL"/>
              <a:pPr>
                <a:defRPr/>
              </a:pPr>
              <a:t>‹#›</a:t>
            </a:fld>
            <a:endParaRPr lang="nl-NL"/>
          </a:p>
        </p:txBody>
      </p:sp>
    </p:spTree>
    <p:extLst>
      <p:ext uri="{BB962C8B-B14F-4D97-AF65-F5344CB8AC3E}">
        <p14:creationId xmlns:p14="http://schemas.microsoft.com/office/powerpoint/2010/main" val="41081588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5FB3A0D0-E26A-1A41-A2AF-9C3ECD559E90}" type="slidenum">
              <a:rPr lang="en-US" altLang="ja-JP"/>
              <a:pPr>
                <a:defRPr/>
              </a:pPr>
              <a:t>‹#›</a:t>
            </a:fld>
            <a:endParaRPr lang="en-US" altLang="ja-JP"/>
          </a:p>
        </p:txBody>
      </p:sp>
    </p:spTree>
    <p:extLst>
      <p:ext uri="{BB962C8B-B14F-4D97-AF65-F5344CB8AC3E}">
        <p14:creationId xmlns:p14="http://schemas.microsoft.com/office/powerpoint/2010/main" val="30792252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E4A454E4-83CD-4645-8405-0A432F56C587}" type="slidenum">
              <a:rPr lang="en-US" altLang="ja-JP"/>
              <a:pPr>
                <a:defRPr/>
              </a:pPr>
              <a:t>‹#›</a:t>
            </a:fld>
            <a:endParaRPr lang="en-US" altLang="ja-JP"/>
          </a:p>
        </p:txBody>
      </p:sp>
    </p:spTree>
    <p:extLst>
      <p:ext uri="{BB962C8B-B14F-4D97-AF65-F5344CB8AC3E}">
        <p14:creationId xmlns:p14="http://schemas.microsoft.com/office/powerpoint/2010/main" val="40066325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A10D611B-9505-4B4C-ADE3-494EBF682773}" type="slidenum">
              <a:rPr lang="en-US" altLang="ja-JP"/>
              <a:pPr>
                <a:defRPr/>
              </a:pPr>
              <a:t>‹#›</a:t>
            </a:fld>
            <a:endParaRPr lang="en-US" altLang="ja-JP"/>
          </a:p>
        </p:txBody>
      </p:sp>
    </p:spTree>
    <p:extLst>
      <p:ext uri="{BB962C8B-B14F-4D97-AF65-F5344CB8AC3E}">
        <p14:creationId xmlns:p14="http://schemas.microsoft.com/office/powerpoint/2010/main" val="13251307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8C0B126B-0BF0-F042-96C4-C36A682A0803}" type="slidenum">
              <a:rPr lang="en-US" altLang="ja-JP"/>
              <a:pPr>
                <a:defRPr/>
              </a:pPr>
              <a:t>‹#›</a:t>
            </a:fld>
            <a:endParaRPr lang="en-US" altLang="ja-JP"/>
          </a:p>
        </p:txBody>
      </p:sp>
    </p:spTree>
    <p:extLst>
      <p:ext uri="{BB962C8B-B14F-4D97-AF65-F5344CB8AC3E}">
        <p14:creationId xmlns:p14="http://schemas.microsoft.com/office/powerpoint/2010/main" val="4283785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478107A3-6BE4-DF48-87BB-987BE5659D58}" type="slidenum">
              <a:rPr lang="en-US" altLang="ja-JP"/>
              <a:pPr>
                <a:defRPr/>
              </a:pPr>
              <a:t>‹#›</a:t>
            </a:fld>
            <a:endParaRPr lang="en-US" altLang="ja-JP"/>
          </a:p>
        </p:txBody>
      </p:sp>
    </p:spTree>
    <p:extLst>
      <p:ext uri="{BB962C8B-B14F-4D97-AF65-F5344CB8AC3E}">
        <p14:creationId xmlns:p14="http://schemas.microsoft.com/office/powerpoint/2010/main" val="28742813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D600C97-D710-D24E-A904-6FED463D5960}" type="slidenum">
              <a:rPr lang="en-US" altLang="ja-JP"/>
              <a:pPr>
                <a:defRPr/>
              </a:pPr>
              <a:t>‹#›</a:t>
            </a:fld>
            <a:endParaRPr lang="en-US" altLang="ja-JP"/>
          </a:p>
        </p:txBody>
      </p:sp>
    </p:spTree>
    <p:extLst>
      <p:ext uri="{BB962C8B-B14F-4D97-AF65-F5344CB8AC3E}">
        <p14:creationId xmlns:p14="http://schemas.microsoft.com/office/powerpoint/2010/main" val="32760871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C5839F13-6A10-2444-87D0-D043FA8E6BFA}" type="slidenum">
              <a:rPr lang="en-US" altLang="ja-JP"/>
              <a:pPr>
                <a:defRPr/>
              </a:pPr>
              <a:t>‹#›</a:t>
            </a:fld>
            <a:endParaRPr lang="en-US" altLang="ja-JP"/>
          </a:p>
        </p:txBody>
      </p:sp>
    </p:spTree>
    <p:extLst>
      <p:ext uri="{BB962C8B-B14F-4D97-AF65-F5344CB8AC3E}">
        <p14:creationId xmlns:p14="http://schemas.microsoft.com/office/powerpoint/2010/main" val="62430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nl-NL"/>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nl-NL"/>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1562F57-33C4-8841-AB68-0ED0B598630C}" type="slidenum">
              <a:rPr lang="nl-NL"/>
              <a:pPr>
                <a:defRPr/>
              </a:pPr>
              <a:t>‹#›</a:t>
            </a:fld>
            <a:endParaRPr lang="nl-NL"/>
          </a:p>
        </p:txBody>
      </p:sp>
    </p:spTree>
    <p:extLst>
      <p:ext uri="{BB962C8B-B14F-4D97-AF65-F5344CB8AC3E}">
        <p14:creationId xmlns:p14="http://schemas.microsoft.com/office/powerpoint/2010/main" val="38625924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nl-NL"/>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nl-NL"/>
          </a:p>
        </p:txBody>
      </p:sp>
      <p:sp>
        <p:nvSpPr>
          <p:cNvPr id="4" name="Rectangle 6"/>
          <p:cNvSpPr>
            <a:spLocks noGrp="1" noChangeArrowheads="1"/>
          </p:cNvSpPr>
          <p:nvPr>
            <p:ph type="sldNum" sz="quarter" idx="12"/>
          </p:nvPr>
        </p:nvSpPr>
        <p:spPr/>
        <p:txBody>
          <a:bodyPr/>
          <a:lstStyle>
            <a:lvl1pPr eaLnBrk="1" hangingPunct="1">
              <a:defRPr/>
            </a:lvl1pPr>
          </a:lstStyle>
          <a:p>
            <a:pPr>
              <a:defRPr/>
            </a:pPr>
            <a:fld id="{7C6C48FC-2F9E-AF47-A8AE-684F2F2A665F}" type="slidenum">
              <a:rPr lang="nl-NL"/>
              <a:pPr>
                <a:defRPr/>
              </a:pPr>
              <a:t>‹#›</a:t>
            </a:fld>
            <a:endParaRPr lang="nl-NL"/>
          </a:p>
        </p:txBody>
      </p:sp>
    </p:spTree>
    <p:extLst>
      <p:ext uri="{BB962C8B-B14F-4D97-AF65-F5344CB8AC3E}">
        <p14:creationId xmlns:p14="http://schemas.microsoft.com/office/powerpoint/2010/main" val="11579827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solidFill>
                  <a:srgbClr val="000000"/>
                </a:solidFill>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solidFill>
                  <a:srgbClr val="000000"/>
                </a:solidFill>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solidFill>
                  <a:srgbClr val="000000"/>
                </a:solidFill>
              </a:defRPr>
            </a:lvl1pPr>
          </a:lstStyle>
          <a:p>
            <a:pPr>
              <a:defRPr/>
            </a:pPr>
            <a:fld id="{4E36618A-125D-2B40-B37B-25951EBD179A}" type="slidenum">
              <a:rPr lang="en-US"/>
              <a:pPr>
                <a:defRPr/>
              </a:pPr>
              <a:t>‹#›</a:t>
            </a:fld>
            <a:endParaRPr lang="en-US"/>
          </a:p>
        </p:txBody>
      </p:sp>
    </p:spTree>
    <p:extLst>
      <p:ext uri="{BB962C8B-B14F-4D97-AF65-F5344CB8AC3E}">
        <p14:creationId xmlns:p14="http://schemas.microsoft.com/office/powerpoint/2010/main" val="72080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p>
        </p:txBody>
      </p:sp>
      <p:sp>
        <p:nvSpPr>
          <p:cNvPr id="3" name="Rectangle 5"/>
          <p:cNvSpPr>
            <a:spLocks noGrp="1" noChangeArrowheads="1"/>
          </p:cNvSpPr>
          <p:nvPr>
            <p:ph type="ftr" sz="quarter" idx="11"/>
          </p:nvPr>
        </p:nvSpPr>
        <p:spPr>
          <a:ln/>
        </p:spPr>
        <p:txBody>
          <a:bodyPr/>
          <a:lstStyle>
            <a:lvl1pPr>
              <a:defRPr/>
            </a:lvl1pPr>
          </a:lstStyle>
          <a:p>
            <a:pPr>
              <a:defRPr/>
            </a:pPr>
            <a:endParaRPr lang="nl-NL"/>
          </a:p>
        </p:txBody>
      </p:sp>
      <p:sp>
        <p:nvSpPr>
          <p:cNvPr id="4" name="Rectangle 6"/>
          <p:cNvSpPr>
            <a:spLocks noGrp="1" noChangeArrowheads="1"/>
          </p:cNvSpPr>
          <p:nvPr>
            <p:ph type="sldNum" sz="quarter" idx="12"/>
          </p:nvPr>
        </p:nvSpPr>
        <p:spPr>
          <a:ln/>
        </p:spPr>
        <p:txBody>
          <a:bodyPr/>
          <a:lstStyle>
            <a:lvl1pPr>
              <a:defRPr/>
            </a:lvl1pPr>
          </a:lstStyle>
          <a:p>
            <a:pPr>
              <a:defRPr/>
            </a:pPr>
            <a:fld id="{9721FA47-1849-9D4E-9390-5D97A48BE6DD}" type="slidenum">
              <a:rPr lang="nl-NL"/>
              <a:pPr>
                <a:defRPr/>
              </a:pPr>
              <a:t>‹#›</a:t>
            </a:fld>
            <a:endParaRPr lang="nl-NL"/>
          </a:p>
        </p:txBody>
      </p:sp>
    </p:spTree>
    <p:extLst>
      <p:ext uri="{BB962C8B-B14F-4D97-AF65-F5344CB8AC3E}">
        <p14:creationId xmlns:p14="http://schemas.microsoft.com/office/powerpoint/2010/main" val="28784501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2CE2B858-7878-D940-902E-C0EF7621216A}" type="slidenum">
              <a:rPr lang="nl-NL"/>
              <a:pPr>
                <a:defRPr/>
              </a:pPr>
              <a:t>‹#›</a:t>
            </a:fld>
            <a:endParaRPr lang="nl-NL"/>
          </a:p>
        </p:txBody>
      </p:sp>
    </p:spTree>
    <p:extLst>
      <p:ext uri="{BB962C8B-B14F-4D97-AF65-F5344CB8AC3E}">
        <p14:creationId xmlns:p14="http://schemas.microsoft.com/office/powerpoint/2010/main" val="35787152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p>
        </p:txBody>
      </p:sp>
      <p:sp>
        <p:nvSpPr>
          <p:cNvPr id="3" name="Rectangle 5"/>
          <p:cNvSpPr>
            <a:spLocks noGrp="1" noChangeArrowheads="1"/>
          </p:cNvSpPr>
          <p:nvPr>
            <p:ph type="ftr" sz="quarter" idx="11"/>
          </p:nvPr>
        </p:nvSpPr>
        <p:spPr>
          <a:ln/>
        </p:spPr>
        <p:txBody>
          <a:bodyPr/>
          <a:lstStyle>
            <a:lvl1pPr>
              <a:defRPr/>
            </a:lvl1pPr>
          </a:lstStyle>
          <a:p>
            <a:pPr>
              <a:defRPr/>
            </a:pPr>
            <a:endParaRPr lang="nl-NL"/>
          </a:p>
        </p:txBody>
      </p:sp>
      <p:sp>
        <p:nvSpPr>
          <p:cNvPr id="4" name="Rectangle 6"/>
          <p:cNvSpPr>
            <a:spLocks noGrp="1" noChangeArrowheads="1"/>
          </p:cNvSpPr>
          <p:nvPr>
            <p:ph type="sldNum" sz="quarter" idx="12"/>
          </p:nvPr>
        </p:nvSpPr>
        <p:spPr>
          <a:ln/>
        </p:spPr>
        <p:txBody>
          <a:bodyPr/>
          <a:lstStyle>
            <a:lvl1pPr>
              <a:defRPr/>
            </a:lvl1pPr>
          </a:lstStyle>
          <a:p>
            <a:pPr>
              <a:defRPr/>
            </a:pPr>
            <a:fld id="{00FD24DC-5BAC-C84F-894F-8179342E683A}" type="slidenum">
              <a:rPr lang="nl-NL"/>
              <a:pPr>
                <a:defRPr/>
              </a:pPr>
              <a:t>‹#›</a:t>
            </a:fld>
            <a:endParaRPr lang="nl-NL"/>
          </a:p>
        </p:txBody>
      </p:sp>
    </p:spTree>
    <p:extLst>
      <p:ext uri="{BB962C8B-B14F-4D97-AF65-F5344CB8AC3E}">
        <p14:creationId xmlns:p14="http://schemas.microsoft.com/office/powerpoint/2010/main" val="13802224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solidFill>
                  <a:srgbClr val="000000"/>
                </a:solidFill>
              </a:defRPr>
            </a:lvl1pPr>
          </a:lstStyle>
          <a:p>
            <a:pPr>
              <a:defRPr/>
            </a:pPr>
            <a:endParaRPr lang="en-US"/>
          </a:p>
        </p:txBody>
      </p:sp>
      <p:sp>
        <p:nvSpPr>
          <p:cNvPr id="4" name="Rectangle 5"/>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solidFill>
                  <a:srgbClr val="000000"/>
                </a:solidFill>
              </a:defRPr>
            </a:lvl1pPr>
          </a:lstStyle>
          <a:p>
            <a:pPr>
              <a:defRPr/>
            </a:pPr>
            <a:fld id="{769B184F-8E2B-694D-8EB9-2FD9F362BDDF}" type="slidenum">
              <a:rPr lang="en-US"/>
              <a:pPr>
                <a:defRPr/>
              </a:pPr>
              <a:t>‹#›</a:t>
            </a:fld>
            <a:endParaRPr lang="en-US"/>
          </a:p>
        </p:txBody>
      </p:sp>
    </p:spTree>
    <p:extLst>
      <p:ext uri="{BB962C8B-B14F-4D97-AF65-F5344CB8AC3E}">
        <p14:creationId xmlns:p14="http://schemas.microsoft.com/office/powerpoint/2010/main" val="4784716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A2221C6-E51D-B741-889E-EB28CDAD6A94}" type="slidenum">
              <a:rPr lang="en-US"/>
              <a:pPr>
                <a:defRPr/>
              </a:pPr>
              <a:t>‹#›</a:t>
            </a:fld>
            <a:endParaRPr lang="en-US"/>
          </a:p>
        </p:txBody>
      </p:sp>
    </p:spTree>
    <p:extLst>
      <p:ext uri="{BB962C8B-B14F-4D97-AF65-F5344CB8AC3E}">
        <p14:creationId xmlns:p14="http://schemas.microsoft.com/office/powerpoint/2010/main" val="12179923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097DC36-A1CA-3A43-B7B9-84D9A49ABC85}" type="slidenum">
              <a:rPr lang="en-US"/>
              <a:pPr>
                <a:defRPr/>
              </a:pPr>
              <a:t>‹#›</a:t>
            </a:fld>
            <a:endParaRPr lang="en-US"/>
          </a:p>
        </p:txBody>
      </p:sp>
    </p:spTree>
    <p:extLst>
      <p:ext uri="{BB962C8B-B14F-4D97-AF65-F5344CB8AC3E}">
        <p14:creationId xmlns:p14="http://schemas.microsoft.com/office/powerpoint/2010/main" val="35788134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C6BE4E9-495A-1D4F-9E86-3E99515BC189}" type="slidenum">
              <a:rPr lang="en-US"/>
              <a:pPr>
                <a:defRPr/>
              </a:pPr>
              <a:t>‹#›</a:t>
            </a:fld>
            <a:endParaRPr lang="en-US"/>
          </a:p>
        </p:txBody>
      </p:sp>
    </p:spTree>
    <p:extLst>
      <p:ext uri="{BB962C8B-B14F-4D97-AF65-F5344CB8AC3E}">
        <p14:creationId xmlns:p14="http://schemas.microsoft.com/office/powerpoint/2010/main" val="19243803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6C47F7A2-2DFD-C246-B156-0DF4151D86D7}" type="slidenum">
              <a:rPr lang="en-US"/>
              <a:pPr>
                <a:defRPr/>
              </a:pPr>
              <a:t>‹#›</a:t>
            </a:fld>
            <a:endParaRPr lang="en-US"/>
          </a:p>
        </p:txBody>
      </p:sp>
    </p:spTree>
    <p:extLst>
      <p:ext uri="{BB962C8B-B14F-4D97-AF65-F5344CB8AC3E}">
        <p14:creationId xmlns:p14="http://schemas.microsoft.com/office/powerpoint/2010/main" val="37881946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E6617D23-9683-384C-8FF4-CE07E514A70F}" type="slidenum">
              <a:rPr lang="en-US"/>
              <a:pPr>
                <a:defRPr/>
              </a:pPr>
              <a:t>‹#›</a:t>
            </a:fld>
            <a:endParaRPr lang="en-US"/>
          </a:p>
        </p:txBody>
      </p:sp>
    </p:spTree>
    <p:extLst>
      <p:ext uri="{BB962C8B-B14F-4D97-AF65-F5344CB8AC3E}">
        <p14:creationId xmlns:p14="http://schemas.microsoft.com/office/powerpoint/2010/main" val="30321052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8BC6EC96-1620-4846-8F98-CB505C86F309}" type="slidenum">
              <a:rPr lang="en-US"/>
              <a:pPr>
                <a:defRPr/>
              </a:pPr>
              <a:t>‹#›</a:t>
            </a:fld>
            <a:endParaRPr lang="en-US"/>
          </a:p>
        </p:txBody>
      </p:sp>
    </p:spTree>
    <p:extLst>
      <p:ext uri="{BB962C8B-B14F-4D97-AF65-F5344CB8AC3E}">
        <p14:creationId xmlns:p14="http://schemas.microsoft.com/office/powerpoint/2010/main" val="21556450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302BF5BD-7E26-DE4F-A4FC-463FA5E67D18}" type="slidenum">
              <a:rPr lang="en-US"/>
              <a:pPr>
                <a:defRPr/>
              </a:pPr>
              <a:t>‹#›</a:t>
            </a:fld>
            <a:endParaRPr lang="en-US"/>
          </a:p>
        </p:txBody>
      </p:sp>
    </p:spTree>
    <p:extLst>
      <p:ext uri="{BB962C8B-B14F-4D97-AF65-F5344CB8AC3E}">
        <p14:creationId xmlns:p14="http://schemas.microsoft.com/office/powerpoint/2010/main" val="4030305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4AE0F280-E1BB-474B-9D5B-7C83A4FC079B}" type="slidenum">
              <a:rPr lang="nl-NL"/>
              <a:pPr>
                <a:defRPr/>
              </a:pPr>
              <a:t>‹#›</a:t>
            </a:fld>
            <a:endParaRPr lang="nl-NL"/>
          </a:p>
        </p:txBody>
      </p:sp>
    </p:spTree>
    <p:extLst>
      <p:ext uri="{BB962C8B-B14F-4D97-AF65-F5344CB8AC3E}">
        <p14:creationId xmlns:p14="http://schemas.microsoft.com/office/powerpoint/2010/main" val="9929627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1A91E5EE-EA2B-A548-A5FB-71F09DC6A53E}" type="slidenum">
              <a:rPr lang="en-US"/>
              <a:pPr>
                <a:defRPr/>
              </a:pPr>
              <a:t>‹#›</a:t>
            </a:fld>
            <a:endParaRPr lang="en-US"/>
          </a:p>
        </p:txBody>
      </p:sp>
    </p:spTree>
    <p:extLst>
      <p:ext uri="{BB962C8B-B14F-4D97-AF65-F5344CB8AC3E}">
        <p14:creationId xmlns:p14="http://schemas.microsoft.com/office/powerpoint/2010/main" val="41780738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0BCE0CEB-24C4-3D43-BB27-65625BC7563F}" type="slidenum">
              <a:rPr lang="en-US"/>
              <a:pPr>
                <a:defRPr/>
              </a:pPr>
              <a:t>‹#›</a:t>
            </a:fld>
            <a:endParaRPr lang="en-US"/>
          </a:p>
        </p:txBody>
      </p:sp>
    </p:spTree>
    <p:extLst>
      <p:ext uri="{BB962C8B-B14F-4D97-AF65-F5344CB8AC3E}">
        <p14:creationId xmlns:p14="http://schemas.microsoft.com/office/powerpoint/2010/main" val="6138482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5F1E874-5E21-9449-A936-ACFE15E9FFFF}" type="slidenum">
              <a:rPr lang="en-US"/>
              <a:pPr>
                <a:defRPr/>
              </a:pPr>
              <a:t>‹#›</a:t>
            </a:fld>
            <a:endParaRPr lang="en-US"/>
          </a:p>
        </p:txBody>
      </p:sp>
    </p:spTree>
    <p:extLst>
      <p:ext uri="{BB962C8B-B14F-4D97-AF65-F5344CB8AC3E}">
        <p14:creationId xmlns:p14="http://schemas.microsoft.com/office/powerpoint/2010/main" val="31767870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A62FC15-FC6D-6042-88F3-FD89B320DDB3}" type="slidenum">
              <a:rPr lang="en-US"/>
              <a:pPr>
                <a:defRPr/>
              </a:pPr>
              <a:t>‹#›</a:t>
            </a:fld>
            <a:endParaRPr lang="en-US"/>
          </a:p>
        </p:txBody>
      </p:sp>
    </p:spTree>
    <p:extLst>
      <p:ext uri="{BB962C8B-B14F-4D97-AF65-F5344CB8AC3E}">
        <p14:creationId xmlns:p14="http://schemas.microsoft.com/office/powerpoint/2010/main" val="5173734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E92860-3FF4-F440-A243-EB7270AF3660}"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2914701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E0637A-0EC7-A64D-AACB-4632CBE00F67}"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38230444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solidFill>
                  <a:srgbClr val="000000"/>
                </a:solidFill>
              </a:defRPr>
            </a:lvl1pPr>
          </a:lstStyle>
          <a:p>
            <a:pPr>
              <a:defRPr/>
            </a:pPr>
            <a:endParaRPr lang="en-US"/>
          </a:p>
        </p:txBody>
      </p:sp>
      <p:sp>
        <p:nvSpPr>
          <p:cNvPr id="4" name="Rectangle 5"/>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solidFill>
                  <a:srgbClr val="000000"/>
                </a:solidFill>
              </a:defRPr>
            </a:lvl1pPr>
          </a:lstStyle>
          <a:p>
            <a:pPr>
              <a:defRPr/>
            </a:pPr>
            <a:fld id="{F96AE3D7-42D4-DF41-B1F1-8C2F678BFAA4}" type="slidenum">
              <a:rPr lang="en-US"/>
              <a:pPr>
                <a:defRPr/>
              </a:pPr>
              <a:t>‹#›</a:t>
            </a:fld>
            <a:endParaRPr lang="en-US"/>
          </a:p>
        </p:txBody>
      </p:sp>
    </p:spTree>
    <p:extLst>
      <p:ext uri="{BB962C8B-B14F-4D97-AF65-F5344CB8AC3E}">
        <p14:creationId xmlns:p14="http://schemas.microsoft.com/office/powerpoint/2010/main" val="1461441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67C1C3C7-F246-E045-95F6-64B84769B0A5}" type="slidenum">
              <a:rPr lang="nl-NL"/>
              <a:pPr>
                <a:defRPr/>
              </a:pPr>
              <a:t>‹#›</a:t>
            </a:fld>
            <a:endParaRPr lang="nl-NL"/>
          </a:p>
        </p:txBody>
      </p:sp>
    </p:spTree>
    <p:extLst>
      <p:ext uri="{BB962C8B-B14F-4D97-AF65-F5344CB8AC3E}">
        <p14:creationId xmlns:p14="http://schemas.microsoft.com/office/powerpoint/2010/main" val="302598223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6.xml"/><Relationship Id="rId4" Type="http://schemas.openxmlformats.org/officeDocument/2006/relationships/theme" Target="../theme/theme10.xml"/><Relationship Id="rId1" Type="http://schemas.openxmlformats.org/officeDocument/2006/relationships/slideLayout" Target="../slideLayouts/slideLayout84.xml"/><Relationship Id="rId2" Type="http://schemas.openxmlformats.org/officeDocument/2006/relationships/slideLayout" Target="../slideLayouts/slideLayout85.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4.jpe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3" Type="http://schemas.openxmlformats.org/officeDocument/2006/relationships/image" Target="../media/image5.emf"/><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9.xml"/><Relationship Id="rId4"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2.xml"/><Relationship Id="rId4" Type="http://schemas.openxmlformats.org/officeDocument/2006/relationships/theme" Target="../theme/theme8.xml"/><Relationship Id="rId1" Type="http://schemas.openxmlformats.org/officeDocument/2006/relationships/slideLayout" Target="../slideLayouts/slideLayout70.xml"/><Relationship Id="rId2"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3.xml"/><Relationship Id="rId12" Type="http://schemas.openxmlformats.org/officeDocument/2006/relationships/theme" Target="../theme/theme9.xml"/><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 Id="rId9" Type="http://schemas.openxmlformats.org/officeDocument/2006/relationships/slideLayout" Target="../slideLayouts/slideLayout81.xml"/><Relationship Id="rId10"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nl-NL"/>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nl-NL"/>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nl-NL"/>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17E13DEE-AEA5-2741-98B7-1E8B340AF81B}" type="slidenum">
              <a:rPr lang="nl-NL"/>
              <a:pPr>
                <a:defRPr/>
              </a:pPr>
              <a:t>‹#›</a:t>
            </a:fld>
            <a:endParaRPr lang="nl-NL"/>
          </a:p>
        </p:txBody>
      </p:sp>
    </p:spTree>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nl-NL"/>
              <a:t>Click to edit Master title style</a:t>
            </a:r>
          </a:p>
        </p:txBody>
      </p:sp>
      <p:sp>
        <p:nvSpPr>
          <p:cNvPr id="860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65" charset="0"/>
                <a:ea typeface="ＭＳ Ｐゴシック" pitchFamily="-65" charset="-128"/>
                <a:cs typeface="ＭＳ Ｐゴシック" pitchFamily="-65" charset="-128"/>
              </a:defRPr>
            </a:lvl1pPr>
          </a:lstStyle>
          <a:p>
            <a:pPr>
              <a:defRPr/>
            </a:pPr>
            <a:endParaRPr lang="nl-NL">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65" charset="0"/>
                <a:ea typeface="ＭＳ Ｐゴシック" pitchFamily="-65" charset="-128"/>
                <a:cs typeface="ＭＳ Ｐゴシック" pitchFamily="-65" charset="-128"/>
              </a:defRPr>
            </a:lvl1pPr>
          </a:lstStyle>
          <a:p>
            <a:pPr>
              <a:defRPr/>
            </a:pPr>
            <a:endParaRPr lang="nl-NL">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7BC0B047-2894-A84C-9BF7-AD85BA39BF93}"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1829521455"/>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0" y="6477000"/>
            <a:ext cx="2819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1">
                <a:solidFill>
                  <a:srgbClr val="000000"/>
                </a:solidFill>
                <a:latin typeface="+mn-lt"/>
                <a:ea typeface="+mn-ea"/>
                <a:cs typeface="+mn-cs"/>
              </a:defRPr>
            </a:lvl1pPr>
          </a:lstStyle>
          <a:p>
            <a:pPr>
              <a:defRPr/>
            </a:pPr>
            <a:r>
              <a:rPr lang="en-US"/>
              <a:t>Words and music by Matt Redman</a:t>
            </a:r>
          </a:p>
        </p:txBody>
      </p:sp>
      <p:sp>
        <p:nvSpPr>
          <p:cNvPr id="1029" name="Rectangle 5"/>
          <p:cNvSpPr>
            <a:spLocks noGrp="1" noChangeArrowheads="1"/>
          </p:cNvSpPr>
          <p:nvPr>
            <p:ph type="ftr" sz="quarter" idx="3"/>
          </p:nvPr>
        </p:nvSpPr>
        <p:spPr bwMode="auto">
          <a:xfrm>
            <a:off x="5334000" y="6477000"/>
            <a:ext cx="381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1">
                <a:solidFill>
                  <a:srgbClr val="000000"/>
                </a:solidFill>
                <a:latin typeface="+mn-lt"/>
                <a:cs typeface="Arial" charset="0"/>
              </a:defRPr>
            </a:lvl1pPr>
          </a:lstStyle>
          <a:p>
            <a:pPr>
              <a:defRPr/>
            </a:pPr>
            <a:r>
              <a:rPr lang="en-US"/>
              <a:t>Congregational worship – Tom Anderson</a:t>
            </a:r>
          </a:p>
        </p:txBody>
      </p:sp>
    </p:spTree>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ransition xmlns:p14="http://schemas.microsoft.com/office/powerpoint/2010/main">
    <p:fade/>
  </p:transition>
  <p:hf sldNum="0" hd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3902075"/>
            <a:ext cx="3400425" cy="2949575"/>
            <a:chOff x="0" y="2458"/>
            <a:chExt cx="2142" cy="1858"/>
          </a:xfrm>
        </p:grpSpPr>
        <p:sp>
          <p:nvSpPr>
            <p:cNvPr id="16387"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7200"/>
            </a:p>
          </p:txBody>
        </p:sp>
        <p:sp>
          <p:nvSpPr>
            <p:cNvPr id="16388"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7200"/>
            </a:p>
          </p:txBody>
        </p:sp>
        <p:sp>
          <p:nvSpPr>
            <p:cNvPr id="16389"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7200"/>
            </a:p>
          </p:txBody>
        </p:sp>
        <p:sp>
          <p:nvSpPr>
            <p:cNvPr id="16390"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7200"/>
            </a:p>
          </p:txBody>
        </p:sp>
        <p:sp>
          <p:nvSpPr>
            <p:cNvPr id="256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7200"/>
            </a:p>
          </p:txBody>
        </p:sp>
        <p:sp>
          <p:nvSpPr>
            <p:cNvPr id="256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7200"/>
            </a:p>
          </p:txBody>
        </p:sp>
        <p:sp>
          <p:nvSpPr>
            <p:cNvPr id="256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7200"/>
            </a:p>
          </p:txBody>
        </p:sp>
      </p:grpSp>
      <p:sp>
        <p:nvSpPr>
          <p:cNvPr id="25603" name="Rectangle 10"/>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5604" name="Rectangle 11"/>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396"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pPr>
              <a:defRPr/>
            </a:pPr>
            <a:endParaRPr lang="en-US"/>
          </a:p>
        </p:txBody>
      </p:sp>
      <p:sp>
        <p:nvSpPr>
          <p:cNvPr id="16397"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pPr>
              <a:defRPr/>
            </a:pPr>
            <a:endParaRPr lang="en-US"/>
          </a:p>
        </p:txBody>
      </p:sp>
      <p:sp>
        <p:nvSpPr>
          <p:cNvPr id="16398"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68FD855F-B1B3-8440-B1AB-75875140B86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transition xmlns:p14="http://schemas.microsoft.com/office/powerpoint/2010/main" advClick="0" advTm="5000"/>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178178" name="Line 2"/>
          <p:cNvSpPr>
            <a:spLocks noChangeShapeType="1"/>
          </p:cNvSpPr>
          <p:nvPr/>
        </p:nvSpPr>
        <p:spPr bwMode="auto">
          <a:xfrm>
            <a:off x="322263" y="609600"/>
            <a:ext cx="8499475"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4007"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l" rtl="0" eaLnBrk="0" fontAlgn="base" hangingPunct="0">
        <a:spcBef>
          <a:spcPct val="0"/>
        </a:spcBef>
        <a:spcAft>
          <a:spcPct val="0"/>
        </a:spcAft>
        <a:defRPr b="1">
          <a:solidFill>
            <a:srgbClr val="5F5F5F"/>
          </a:solidFill>
          <a:latin typeface="+mj-lt"/>
          <a:ea typeface="+mj-ea"/>
          <a:cs typeface="ＭＳ Ｐゴシック" charset="0"/>
        </a:defRPr>
      </a:lvl1pPr>
      <a:lvl2pPr algn="l" rtl="0" eaLnBrk="0" fontAlgn="base" hangingPunct="0">
        <a:spcBef>
          <a:spcPct val="0"/>
        </a:spcBef>
        <a:spcAft>
          <a:spcPct val="0"/>
        </a:spcAft>
        <a:defRPr b="1">
          <a:solidFill>
            <a:srgbClr val="5F5F5F"/>
          </a:solidFill>
          <a:latin typeface="Arial" charset="0"/>
          <a:ea typeface="ＭＳ Ｐゴシック" charset="0"/>
          <a:cs typeface="ＭＳ Ｐゴシック" charset="0"/>
        </a:defRPr>
      </a:lvl2pPr>
      <a:lvl3pPr algn="l" rtl="0" eaLnBrk="0" fontAlgn="base" hangingPunct="0">
        <a:spcBef>
          <a:spcPct val="0"/>
        </a:spcBef>
        <a:spcAft>
          <a:spcPct val="0"/>
        </a:spcAft>
        <a:defRPr b="1">
          <a:solidFill>
            <a:srgbClr val="5F5F5F"/>
          </a:solidFill>
          <a:latin typeface="Arial" charset="0"/>
          <a:ea typeface="ＭＳ Ｐゴシック" charset="0"/>
          <a:cs typeface="ＭＳ Ｐゴシック" charset="0"/>
        </a:defRPr>
      </a:lvl3pPr>
      <a:lvl4pPr algn="l" rtl="0" eaLnBrk="0" fontAlgn="base" hangingPunct="0">
        <a:spcBef>
          <a:spcPct val="0"/>
        </a:spcBef>
        <a:spcAft>
          <a:spcPct val="0"/>
        </a:spcAft>
        <a:defRPr b="1">
          <a:solidFill>
            <a:srgbClr val="5F5F5F"/>
          </a:solidFill>
          <a:latin typeface="Arial" charset="0"/>
          <a:ea typeface="ＭＳ Ｐゴシック" charset="0"/>
          <a:cs typeface="ＭＳ Ｐゴシック" charset="0"/>
        </a:defRPr>
      </a:lvl4pPr>
      <a:lvl5pPr algn="l" rtl="0" eaLnBrk="0" fontAlgn="base" hangingPunct="0">
        <a:spcBef>
          <a:spcPct val="0"/>
        </a:spcBef>
        <a:spcAft>
          <a:spcPct val="0"/>
        </a:spcAft>
        <a:defRPr b="1">
          <a:solidFill>
            <a:srgbClr val="5F5F5F"/>
          </a:solidFill>
          <a:latin typeface="Arial" charset="0"/>
          <a:ea typeface="ＭＳ Ｐゴシック" charset="0"/>
          <a:cs typeface="ＭＳ Ｐゴシック" charset="0"/>
        </a:defRPr>
      </a:lvl5pPr>
      <a:lvl6pPr marL="457200" algn="l" rtl="0" fontAlgn="base">
        <a:spcBef>
          <a:spcPct val="0"/>
        </a:spcBef>
        <a:spcAft>
          <a:spcPct val="0"/>
        </a:spcAft>
        <a:defRPr b="1">
          <a:solidFill>
            <a:srgbClr val="5F5F5F"/>
          </a:solidFill>
          <a:latin typeface="Arial" charset="0"/>
          <a:ea typeface="ＭＳ Ｐゴシック" charset="0"/>
        </a:defRPr>
      </a:lvl6pPr>
      <a:lvl7pPr marL="914400" algn="l" rtl="0" fontAlgn="base">
        <a:spcBef>
          <a:spcPct val="0"/>
        </a:spcBef>
        <a:spcAft>
          <a:spcPct val="0"/>
        </a:spcAft>
        <a:defRPr b="1">
          <a:solidFill>
            <a:srgbClr val="5F5F5F"/>
          </a:solidFill>
          <a:latin typeface="Arial" charset="0"/>
          <a:ea typeface="ＭＳ Ｐゴシック" charset="0"/>
        </a:defRPr>
      </a:lvl7pPr>
      <a:lvl8pPr marL="1371600" algn="l" rtl="0" fontAlgn="base">
        <a:spcBef>
          <a:spcPct val="0"/>
        </a:spcBef>
        <a:spcAft>
          <a:spcPct val="0"/>
        </a:spcAft>
        <a:defRPr b="1">
          <a:solidFill>
            <a:srgbClr val="5F5F5F"/>
          </a:solidFill>
          <a:latin typeface="Arial" charset="0"/>
          <a:ea typeface="ＭＳ Ｐゴシック" charset="0"/>
        </a:defRPr>
      </a:lvl8pPr>
      <a:lvl9pPr marL="1828800" algn="l" rtl="0" fontAlgn="base">
        <a:spcBef>
          <a:spcPct val="0"/>
        </a:spcBef>
        <a:spcAft>
          <a:spcPct val="0"/>
        </a:spcAft>
        <a:defRPr b="1">
          <a:solidFill>
            <a:srgbClr val="5F5F5F"/>
          </a:solidFill>
          <a:latin typeface="Arial" charset="0"/>
          <a:ea typeface="ＭＳ Ｐゴシック" charset="0"/>
        </a:defRPr>
      </a:lvl9pPr>
    </p:titleStyle>
    <p:bodyStyle>
      <a:lvl1pPr marL="228600" indent="-228600" algn="l" rtl="0" eaLnBrk="0" fontAlgn="base" hangingPunct="0">
        <a:spcBef>
          <a:spcPct val="75000"/>
        </a:spcBef>
        <a:spcAft>
          <a:spcPct val="0"/>
        </a:spcAft>
        <a:buClr>
          <a:srgbClr val="DC241F"/>
        </a:buClr>
        <a:buFont typeface="Wingdings 2" charset="0"/>
        <a:buChar char=""/>
        <a:defRPr sz="1400">
          <a:solidFill>
            <a:schemeClr val="tx1"/>
          </a:solidFill>
          <a:latin typeface="+mn-lt"/>
          <a:ea typeface="+mn-ea"/>
          <a:cs typeface="ＭＳ Ｐゴシック" charset="0"/>
        </a:defRPr>
      </a:lvl1pPr>
      <a:lvl2pPr marL="455613" indent="-225425" algn="l" rtl="0" eaLnBrk="0" fontAlgn="base" hangingPunct="0">
        <a:spcBef>
          <a:spcPct val="25000"/>
        </a:spcBef>
        <a:spcAft>
          <a:spcPct val="0"/>
        </a:spcAft>
        <a:buClr>
          <a:srgbClr val="DC241F"/>
        </a:buClr>
        <a:buFont typeface="Arial" charset="0"/>
        <a:buChar char="–"/>
        <a:defRPr sz="1400">
          <a:solidFill>
            <a:schemeClr val="tx1"/>
          </a:solidFill>
          <a:latin typeface="+mn-lt"/>
          <a:ea typeface="+mn-ea"/>
        </a:defRPr>
      </a:lvl2pPr>
      <a:lvl3pPr marL="684213" indent="-227013" algn="l" rtl="0" eaLnBrk="0" fontAlgn="base" hangingPunct="0">
        <a:spcBef>
          <a:spcPct val="25000"/>
        </a:spcBef>
        <a:spcAft>
          <a:spcPct val="0"/>
        </a:spcAft>
        <a:buClr>
          <a:srgbClr val="DC241F"/>
        </a:buClr>
        <a:buSzPct val="90000"/>
        <a:buFont typeface="Wingdings" charset="0"/>
        <a:buChar char="§"/>
        <a:defRPr sz="1400">
          <a:solidFill>
            <a:schemeClr val="tx1"/>
          </a:solidFill>
          <a:latin typeface="+mn-lt"/>
          <a:ea typeface="+mn-ea"/>
        </a:defRPr>
      </a:lvl3pPr>
      <a:lvl4pPr marL="912813" indent="-227013" algn="l" rtl="0" eaLnBrk="0" fontAlgn="base" hangingPunct="0">
        <a:spcBef>
          <a:spcPct val="25000"/>
        </a:spcBef>
        <a:spcAft>
          <a:spcPct val="0"/>
        </a:spcAft>
        <a:buClr>
          <a:srgbClr val="DC241F"/>
        </a:buClr>
        <a:buFont typeface="Wingdings 2" charset="0"/>
        <a:buChar char=""/>
        <a:defRPr sz="1400">
          <a:solidFill>
            <a:schemeClr val="tx1"/>
          </a:solidFill>
          <a:latin typeface="+mn-lt"/>
          <a:ea typeface="+mn-ea"/>
        </a:defRPr>
      </a:lvl4pPr>
      <a:lvl5pPr marL="1141413" indent="-227013" algn="l" rtl="0" eaLnBrk="0" fontAlgn="base" hangingPunct="0">
        <a:spcBef>
          <a:spcPct val="25000"/>
        </a:spcBef>
        <a:spcAft>
          <a:spcPct val="0"/>
        </a:spcAft>
        <a:buClr>
          <a:srgbClr val="DC241F"/>
        </a:buClr>
        <a:buFont typeface="Arial" charset="0"/>
        <a:buChar char="–"/>
        <a:defRPr sz="1400">
          <a:solidFill>
            <a:schemeClr val="tx1"/>
          </a:solidFill>
          <a:latin typeface="+mn-lt"/>
          <a:ea typeface="+mn-ea"/>
        </a:defRPr>
      </a:lvl5pPr>
      <a:lvl6pPr marL="1598613" indent="-227013" algn="l" rtl="0" fontAlgn="base">
        <a:spcBef>
          <a:spcPct val="25000"/>
        </a:spcBef>
        <a:spcAft>
          <a:spcPct val="0"/>
        </a:spcAft>
        <a:buClr>
          <a:srgbClr val="DC241F"/>
        </a:buClr>
        <a:buFont typeface="Arial" charset="0"/>
        <a:buChar char="–"/>
        <a:defRPr sz="1400">
          <a:solidFill>
            <a:schemeClr val="tx1"/>
          </a:solidFill>
          <a:latin typeface="+mn-lt"/>
          <a:ea typeface="+mn-ea"/>
        </a:defRPr>
      </a:lvl6pPr>
      <a:lvl7pPr marL="2055813" indent="-227013" algn="l" rtl="0" fontAlgn="base">
        <a:spcBef>
          <a:spcPct val="25000"/>
        </a:spcBef>
        <a:spcAft>
          <a:spcPct val="0"/>
        </a:spcAft>
        <a:buClr>
          <a:srgbClr val="DC241F"/>
        </a:buClr>
        <a:buFont typeface="Arial" charset="0"/>
        <a:buChar char="–"/>
        <a:defRPr sz="1400">
          <a:solidFill>
            <a:schemeClr val="tx1"/>
          </a:solidFill>
          <a:latin typeface="+mn-lt"/>
          <a:ea typeface="+mn-ea"/>
        </a:defRPr>
      </a:lvl7pPr>
      <a:lvl8pPr marL="2513013" indent="-227013" algn="l" rtl="0" fontAlgn="base">
        <a:spcBef>
          <a:spcPct val="25000"/>
        </a:spcBef>
        <a:spcAft>
          <a:spcPct val="0"/>
        </a:spcAft>
        <a:buClr>
          <a:srgbClr val="DC241F"/>
        </a:buClr>
        <a:buFont typeface="Arial" charset="0"/>
        <a:buChar char="–"/>
        <a:defRPr sz="1400">
          <a:solidFill>
            <a:schemeClr val="tx1"/>
          </a:solidFill>
          <a:latin typeface="+mn-lt"/>
          <a:ea typeface="+mn-ea"/>
        </a:defRPr>
      </a:lvl8pPr>
      <a:lvl9pPr marL="2970213" indent="-227013" algn="l" rtl="0" fontAlgn="base">
        <a:spcBef>
          <a:spcPct val="25000"/>
        </a:spcBef>
        <a:spcAft>
          <a:spcPct val="0"/>
        </a:spcAft>
        <a:buClr>
          <a:srgbClr val="DC241F"/>
        </a:buClr>
        <a:buFont typeface="Arial" charset="0"/>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Freeform 2"/>
          <p:cNvSpPr>
            <a:spLocks/>
          </p:cNvSpPr>
          <p:nvPr/>
        </p:nvSpPr>
        <p:spPr bwMode="gray">
          <a:xfrm>
            <a:off x="690563" y="3340100"/>
            <a:ext cx="7653337" cy="485775"/>
          </a:xfrm>
          <a:custGeom>
            <a:avLst/>
            <a:gdLst>
              <a:gd name="T0" fmla="*/ 560286192 w 4128"/>
              <a:gd name="T1" fmla="*/ 205697824 h 479"/>
              <a:gd name="T2" fmla="*/ 2147483647 w 4128"/>
              <a:gd name="T3" fmla="*/ 205697824 h 479"/>
              <a:gd name="T4" fmla="*/ 2147483647 w 4128"/>
              <a:gd name="T5" fmla="*/ 441221624 h 479"/>
              <a:gd name="T6" fmla="*/ 0 w 4128"/>
              <a:gd name="T7" fmla="*/ 453563757 h 479"/>
              <a:gd name="T8" fmla="*/ 560286192 w 4128"/>
              <a:gd name="T9" fmla="*/ 205697824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9939"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9940"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578963"/>
                </a:solidFill>
                <a:latin typeface="+mn-lt"/>
              </a:defRPr>
            </a:lvl1pPr>
          </a:lstStyle>
          <a:p>
            <a:pPr>
              <a:defRPr/>
            </a:pPr>
            <a:endParaRPr lang="en-US"/>
          </a:p>
        </p:txBody>
      </p:sp>
      <p:sp>
        <p:nvSpPr>
          <p:cNvPr id="9" name="Rectangle 6"/>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578963"/>
                </a:solidFill>
                <a:latin typeface="+mn-lt"/>
              </a:defRPr>
            </a:lvl1pPr>
          </a:lstStyle>
          <a:p>
            <a:pPr>
              <a:defRPr/>
            </a:pPr>
            <a:endParaRPr lang="en-US"/>
          </a:p>
        </p:txBody>
      </p:sp>
      <p:sp>
        <p:nvSpPr>
          <p:cNvPr id="10" name="Rectangle 7"/>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578963"/>
                </a:solidFill>
                <a:latin typeface="+mn-lt"/>
              </a:defRPr>
            </a:lvl1pPr>
          </a:lstStyle>
          <a:p>
            <a:pPr>
              <a:defRPr/>
            </a:pPr>
            <a:fld id="{7FF0B019-4201-6448-AA84-9D8BEE4F3E2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6pPr>
      <a:lvl7pPr marL="914400"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7pPr>
      <a:lvl8pPr marL="1371600"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8pPr>
      <a:lvl9pPr marL="1828800"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0" fontAlgn="base" hangingPunct="0">
        <a:spcBef>
          <a:spcPct val="20000"/>
        </a:spcBef>
        <a:spcAft>
          <a:spcPct val="0"/>
        </a:spcAft>
        <a:buChar char="»"/>
        <a:defRPr kumimoji="1" sz="2000">
          <a:solidFill>
            <a:schemeClr val="tx1"/>
          </a:solidFill>
          <a:latin typeface="+mn-lt"/>
          <a:ea typeface="+mn-ea"/>
        </a:defRPr>
      </a:lvl6pPr>
      <a:lvl7pPr marL="2971800" indent="-228600" algn="l" rtl="0" eaLnBrk="0" fontAlgn="base" hangingPunct="0">
        <a:spcBef>
          <a:spcPct val="20000"/>
        </a:spcBef>
        <a:spcAft>
          <a:spcPct val="0"/>
        </a:spcAft>
        <a:buChar char="»"/>
        <a:defRPr kumimoji="1" sz="2000">
          <a:solidFill>
            <a:schemeClr val="tx1"/>
          </a:solidFill>
          <a:latin typeface="+mn-lt"/>
          <a:ea typeface="+mn-ea"/>
        </a:defRPr>
      </a:lvl7pPr>
      <a:lvl8pPr marL="3429000" indent="-228600" algn="l" rtl="0" eaLnBrk="0" fontAlgn="base" hangingPunct="0">
        <a:spcBef>
          <a:spcPct val="20000"/>
        </a:spcBef>
        <a:spcAft>
          <a:spcPct val="0"/>
        </a:spcAft>
        <a:buChar char="»"/>
        <a:defRPr kumimoji="1" sz="2000">
          <a:solidFill>
            <a:schemeClr val="tx1"/>
          </a:solidFill>
          <a:latin typeface="+mn-lt"/>
          <a:ea typeface="+mn-ea"/>
        </a:defRPr>
      </a:lvl8pPr>
      <a:lvl9pPr marL="3886200" indent="-228600"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226" name="Group 2"/>
          <p:cNvGrpSpPr>
            <a:grpSpLocks/>
          </p:cNvGrpSpPr>
          <p:nvPr/>
        </p:nvGrpSpPr>
        <p:grpSpPr bwMode="auto">
          <a:xfrm>
            <a:off x="0" y="2286000"/>
            <a:ext cx="9144000" cy="3581400"/>
            <a:chOff x="0" y="1968"/>
            <a:chExt cx="5760" cy="2256"/>
          </a:xfrm>
        </p:grpSpPr>
        <p:sp>
          <p:nvSpPr>
            <p:cNvPr id="5223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3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3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3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3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3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3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4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4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4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4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4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4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4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4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4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4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5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5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5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5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5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5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5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5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5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5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6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6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6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6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6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6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6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6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6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6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7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7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7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7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7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7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7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7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7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7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8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8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8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8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8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8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8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8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8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8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9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9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9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9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9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29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5222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5222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28740"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latin typeface="+mn-lt"/>
                <a:ea typeface="+mn-ea"/>
                <a:cs typeface="+mn-cs"/>
              </a:defRPr>
            </a:lvl1pPr>
          </a:lstStyle>
          <a:p>
            <a:pPr>
              <a:defRPr/>
            </a:pPr>
            <a:endParaRPr lang="en-US" altLang="ja-JP"/>
          </a:p>
        </p:txBody>
      </p:sp>
      <p:sp>
        <p:nvSpPr>
          <p:cNvPr id="28741"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mn-lt"/>
                <a:ea typeface="+mn-ea"/>
                <a:cs typeface="+mn-cs"/>
              </a:defRPr>
            </a:lvl1pPr>
          </a:lstStyle>
          <a:p>
            <a:pPr>
              <a:defRPr/>
            </a:pPr>
            <a:endParaRPr lang="en-US" altLang="ja-JP"/>
          </a:p>
        </p:txBody>
      </p:sp>
      <p:sp>
        <p:nvSpPr>
          <p:cNvPr id="28742"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mn-lt"/>
                <a:ea typeface="+mn-ea"/>
                <a:cs typeface="+mn-cs"/>
              </a:defRPr>
            </a:lvl1pPr>
          </a:lstStyle>
          <a:p>
            <a:pPr>
              <a:defRPr/>
            </a:pPr>
            <a:fld id="{0192872C-D506-7244-84CD-208B573B6686}" type="slidenum">
              <a:rPr lang="en-US" altLang="ja-JP"/>
              <a:pPr>
                <a:defRPr/>
              </a:pPr>
              <a:t>‹#›</a:t>
            </a:fld>
            <a:endParaRPr lang="en-US" altLang="ja-JP"/>
          </a:p>
        </p:txBody>
      </p:sp>
      <p:pic>
        <p:nvPicPr>
          <p:cNvPr id="5223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charset="0"/>
          <a:ea typeface="Osaka" charset="0"/>
          <a:cs typeface="Osaka" charset="0"/>
        </a:defRPr>
      </a:lvl2pPr>
      <a:lvl3pPr algn="l" rtl="0" eaLnBrk="0" fontAlgn="base" hangingPunct="0">
        <a:spcBef>
          <a:spcPct val="0"/>
        </a:spcBef>
        <a:spcAft>
          <a:spcPct val="0"/>
        </a:spcAft>
        <a:defRPr kumimoji="1" sz="4000">
          <a:solidFill>
            <a:schemeClr val="tx2"/>
          </a:solidFill>
          <a:latin typeface="Helvetica" charset="0"/>
          <a:ea typeface="Osaka" charset="0"/>
          <a:cs typeface="Osaka" charset="0"/>
        </a:defRPr>
      </a:lvl3pPr>
      <a:lvl4pPr algn="l" rtl="0" eaLnBrk="0" fontAlgn="base" hangingPunct="0">
        <a:spcBef>
          <a:spcPct val="0"/>
        </a:spcBef>
        <a:spcAft>
          <a:spcPct val="0"/>
        </a:spcAft>
        <a:defRPr kumimoji="1" sz="4000">
          <a:solidFill>
            <a:schemeClr val="tx2"/>
          </a:solidFill>
          <a:latin typeface="Helvetica" charset="0"/>
          <a:ea typeface="Osaka" charset="0"/>
          <a:cs typeface="Osaka" charset="0"/>
        </a:defRPr>
      </a:lvl4pPr>
      <a:lvl5pPr algn="l" rtl="0" eaLnBrk="0" fontAlgn="base" hangingPunct="0">
        <a:spcBef>
          <a:spcPct val="0"/>
        </a:spcBef>
        <a:spcAft>
          <a:spcPct val="0"/>
        </a:spcAft>
        <a:defRPr kumimoji="1" sz="4000">
          <a:solidFill>
            <a:schemeClr val="tx2"/>
          </a:solidFill>
          <a:latin typeface="Helvetica" charset="0"/>
          <a:ea typeface="Osaka" charset="0"/>
          <a:cs typeface="Osaka" charset="0"/>
        </a:defRPr>
      </a:lvl5pPr>
      <a:lvl6pPr marL="457200" algn="l" rtl="0" eaLnBrk="0" fontAlgn="base" hangingPunct="0">
        <a:spcBef>
          <a:spcPct val="0"/>
        </a:spcBef>
        <a:spcAft>
          <a:spcPct val="0"/>
        </a:spcAft>
        <a:defRPr kumimoji="1" sz="4000">
          <a:solidFill>
            <a:schemeClr val="tx2"/>
          </a:solidFill>
          <a:latin typeface="Helvetica" charset="0"/>
          <a:ea typeface="Osaka" charset="0"/>
          <a:cs typeface="Osaka" charset="0"/>
        </a:defRPr>
      </a:lvl6pPr>
      <a:lvl7pPr marL="914400" algn="l" rtl="0" eaLnBrk="0" fontAlgn="base" hangingPunct="0">
        <a:spcBef>
          <a:spcPct val="0"/>
        </a:spcBef>
        <a:spcAft>
          <a:spcPct val="0"/>
        </a:spcAft>
        <a:defRPr kumimoji="1" sz="4000">
          <a:solidFill>
            <a:schemeClr val="tx2"/>
          </a:solidFill>
          <a:latin typeface="Helvetica" charset="0"/>
          <a:ea typeface="Osaka" charset="0"/>
          <a:cs typeface="Osaka" charset="0"/>
        </a:defRPr>
      </a:lvl7pPr>
      <a:lvl8pPr marL="1371600" algn="l" rtl="0" eaLnBrk="0" fontAlgn="base" hangingPunct="0">
        <a:spcBef>
          <a:spcPct val="0"/>
        </a:spcBef>
        <a:spcAft>
          <a:spcPct val="0"/>
        </a:spcAft>
        <a:defRPr kumimoji="1" sz="4000">
          <a:solidFill>
            <a:schemeClr val="tx2"/>
          </a:solidFill>
          <a:latin typeface="Helvetica" charset="0"/>
          <a:ea typeface="Osaka" charset="0"/>
          <a:cs typeface="Osaka" charset="0"/>
        </a:defRPr>
      </a:lvl8pPr>
      <a:lvl9pPr marL="1828800" algn="l" rtl="0" eaLnBrk="0" fontAlgn="base" hangingPunct="0">
        <a:spcBef>
          <a:spcPct val="0"/>
        </a:spcBef>
        <a:spcAft>
          <a:spcPct val="0"/>
        </a:spcAft>
        <a:defRPr kumimoji="1" sz="4000">
          <a:solidFill>
            <a:schemeClr val="tx2"/>
          </a:solidFill>
          <a:latin typeface="Helvetica" charset="0"/>
          <a:ea typeface="Osaka" charset="0"/>
          <a:cs typeface="Osaka" charset="0"/>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6pPr>
      <a:lvl7pPr marL="32623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7pPr>
      <a:lvl8pPr marL="37195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8pPr>
      <a:lvl9pPr marL="41767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nl-NL"/>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65" charset="0"/>
                <a:ea typeface="ＭＳ Ｐゴシック" pitchFamily="-65" charset="-128"/>
                <a:cs typeface="ＭＳ Ｐゴシック" pitchFamily="-65" charset="-128"/>
              </a:defRPr>
            </a:lvl1pPr>
          </a:lstStyle>
          <a:p>
            <a:pPr>
              <a:defRPr/>
            </a:pPr>
            <a:endParaRPr lang="nl-NL"/>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65" charset="0"/>
                <a:ea typeface="ＭＳ Ｐゴシック" pitchFamily="-65" charset="-128"/>
                <a:cs typeface="ＭＳ Ｐゴシック" pitchFamily="-65" charset="-128"/>
              </a:defRPr>
            </a:lvl1pPr>
          </a:lstStyle>
          <a:p>
            <a:pPr>
              <a:defRPr/>
            </a:pPr>
            <a:endParaRPr lang="nl-NL"/>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6F13EDC2-8E9C-8F4E-A8C5-C98C15031824}" type="slidenum">
              <a:rPr lang="nl-NL"/>
              <a:pPr>
                <a:defRPr/>
              </a:pPr>
              <a:t>‹#›</a:t>
            </a:fld>
            <a:endParaRPr lang="nl-NL"/>
          </a:p>
        </p:txBody>
      </p:sp>
    </p:spTree>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Lst>
  <p:txStyles>
    <p:titleStyle>
      <a:lvl1pPr algn="ctr" rtl="0" eaLnBrk="0" fontAlgn="base" hangingPunct="0">
        <a:spcBef>
          <a:spcPct val="0"/>
        </a:spcBef>
        <a:spcAft>
          <a:spcPct val="0"/>
        </a:spcAft>
        <a:defRPr sz="4400">
          <a:solidFill>
            <a:srgbClr val="FFFFFF"/>
          </a:solidFill>
          <a:latin typeface="Arial"/>
          <a:ea typeface="ＭＳ Ｐゴシック" pitchFamily="-108"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rgbClr val="FFFFFF"/>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rgbClr val="FFFFFF"/>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rgbClr val="FFFFFF"/>
          </a:solidFill>
          <a:latin typeface="Arial"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nl-NL"/>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65" charset="0"/>
                <a:ea typeface="ＭＳ Ｐゴシック" pitchFamily="-65" charset="-128"/>
                <a:cs typeface="ＭＳ Ｐゴシック" pitchFamily="-65" charset="-128"/>
              </a:defRPr>
            </a:lvl1pPr>
          </a:lstStyle>
          <a:p>
            <a:pPr>
              <a:defRPr/>
            </a:pPr>
            <a:endParaRPr lang="nl-NL"/>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65" charset="0"/>
                <a:ea typeface="ＭＳ Ｐゴシック" pitchFamily="-65" charset="-128"/>
                <a:cs typeface="ＭＳ Ｐゴシック" pitchFamily="-65" charset="-128"/>
              </a:defRPr>
            </a:lvl1pPr>
          </a:lstStyle>
          <a:p>
            <a:pPr>
              <a:defRPr/>
            </a:pPr>
            <a:endParaRPr lang="nl-NL"/>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43FBDDEB-4BE6-C948-8EC3-45AB43783A83}" type="slidenum">
              <a:rPr lang="nl-NL"/>
              <a:pPr>
                <a:defRPr/>
              </a:pPr>
              <a:t>‹#›</a:t>
            </a:fld>
            <a:endParaRPr lang="nl-NL"/>
          </a:p>
        </p:txBody>
      </p:sp>
    </p:spTree>
  </p:cSld>
  <p:clrMap bg1="lt1" tx1="dk1" bg2="lt2" tx2="dk2" accent1="accent1" accent2="accent2" accent3="accent3" accent4="accent4" accent5="accent5" accent6="accent6" hlink="hlink" folHlink="folHlink"/>
  <p:sldLayoutIdLst>
    <p:sldLayoutId id="2147483994" r:id="rId1"/>
    <p:sldLayoutId id="2147483995" r:id="rId2"/>
    <p:sldLayoutId id="2147484011" r:id="rId3"/>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70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65" charset="0"/>
                <a:ea typeface="ＭＳ Ｐゴシック" pitchFamily="-65" charset="-128"/>
                <a:cs typeface="ＭＳ Ｐゴシック" pitchFamily="-6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65" charset="0"/>
                <a:ea typeface="ＭＳ Ｐゴシック" pitchFamily="-65" charset="-128"/>
                <a:cs typeface="ＭＳ Ｐゴシック" pitchFamily="-6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A47D2DE0-531C-B24E-B1FE-A8BFB566A45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51.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 Id="rId3" Type="http://schemas.openxmlformats.org/officeDocument/2006/relationships/image" Target="../media/image2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eg"/><Relationship Id="rId1" Type="http://schemas.openxmlformats.org/officeDocument/2006/relationships/slideLayout" Target="../slideLayouts/slideLayout37.xml"/><Relationship Id="rId2" Type="http://schemas.openxmlformats.org/officeDocument/2006/relationships/notesSlide" Target="../notesSlides/notesSlide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 Id="rId3" Type="http://schemas.openxmlformats.org/officeDocument/2006/relationships/image" Target="../media/image3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27.xml.rels><?xml version="1.0" encoding="UTF-8" standalone="yes"?>
<Relationships xmlns="http://schemas.openxmlformats.org/package/2006/relationships"><Relationship Id="rId3" Type="http://schemas.openxmlformats.org/officeDocument/2006/relationships/hyperlink" Target="http://www.jahitchcock.com/cyberstalked/easy.gif" TargetMode="External"/><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8.jpeg"/><Relationship Id="rId7" Type="http://schemas.openxmlformats.org/officeDocument/2006/relationships/image" Target="../media/image39.jpeg"/><Relationship Id="rId8" Type="http://schemas.openxmlformats.org/officeDocument/2006/relationships/image" Target="../media/image40.jpeg"/><Relationship Id="rId9" Type="http://schemas.openxmlformats.org/officeDocument/2006/relationships/image" Target="../media/image41.png"/><Relationship Id="rId10" Type="http://schemas.openxmlformats.org/officeDocument/2006/relationships/image" Target="../media/image42.png"/><Relationship Id="rId1" Type="http://schemas.openxmlformats.org/officeDocument/2006/relationships/slideLayout" Target="../slideLayouts/slideLayout29.xml"/><Relationship Id="rId2" Type="http://schemas.openxmlformats.org/officeDocument/2006/relationships/notesSlide" Target="../notesSlides/notesSlide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4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 Id="rId3" Type="http://schemas.openxmlformats.org/officeDocument/2006/relationships/image" Target="../media/image4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4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 Id="rId3" Type="http://schemas.openxmlformats.org/officeDocument/2006/relationships/image" Target="../media/image4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 Id="rId3" Type="http://schemas.openxmlformats.org/officeDocument/2006/relationships/image" Target="../media/image4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4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4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image" Target="../media/image4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image" Target="../media/image4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image" Target="../media/image4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3.xml"/><Relationship Id="rId3"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png"/><Relationship Id="rId1" Type="http://schemas.openxmlformats.org/officeDocument/2006/relationships/slideLayout" Target="../slideLayouts/slideLayout71.xml"/><Relationship Id="rId2" Type="http://schemas.openxmlformats.org/officeDocument/2006/relationships/notesSlide" Target="../notesSlides/notesSlide14.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jpeg"/><Relationship Id="rId1" Type="http://schemas.openxmlformats.org/officeDocument/2006/relationships/slideLayout" Target="../slideLayouts/slideLayout18.xml"/><Relationship Id="rId2" Type="http://schemas.openxmlformats.org/officeDocument/2006/relationships/notesSlide" Target="../notesSlides/notesSlide15.xml"/></Relationships>
</file>

<file path=ppt/slides/_rels/slide41.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7" Type="http://schemas.openxmlformats.org/officeDocument/2006/relationships/image" Target="../media/image55.png"/><Relationship Id="rId1" Type="http://schemas.openxmlformats.org/officeDocument/2006/relationships/slideLayout" Target="../slideLayouts/slideLayout18.xml"/><Relationship Id="rId2" Type="http://schemas.openxmlformats.org/officeDocument/2006/relationships/image" Target="../media/image1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84.xml"/><Relationship Id="rId2" Type="http://schemas.openxmlformats.org/officeDocument/2006/relationships/notesSlide" Target="../notesSlides/notesSlide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1" Type="http://schemas.openxmlformats.org/officeDocument/2006/relationships/slideLayout" Target="../slideLayouts/slideLayout79.xml"/><Relationship Id="rId2" Type="http://schemas.openxmlformats.org/officeDocument/2006/relationships/image" Target="../media/image1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xml"/><Relationship Id="rId3" Type="http://schemas.openxmlformats.org/officeDocument/2006/relationships/image" Target="../media/image1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86018" name="Rectangle 3"/>
          <p:cNvSpPr>
            <a:spLocks noGrp="1" noChangeArrowheads="1"/>
          </p:cNvSpPr>
          <p:nvPr>
            <p:ph type="title" idx="4294967295"/>
          </p:nvPr>
        </p:nvSpPr>
        <p:spPr>
          <a:xfrm>
            <a:off x="723900" y="188913"/>
            <a:ext cx="7772400" cy="1143000"/>
          </a:xfrm>
        </p:spPr>
        <p:txBody>
          <a:bodyPr/>
          <a:lstStyle/>
          <a:p>
            <a:r>
              <a:rPr lang="en-US" sz="4800">
                <a:solidFill>
                  <a:schemeClr val="bg1"/>
                </a:solidFill>
                <a:latin typeface="Arial" charset="0"/>
                <a:ea typeface="ＭＳ Ｐゴシック" charset="0"/>
                <a:cs typeface="ＭＳ Ｐゴシック" charset="0"/>
              </a:rPr>
              <a:t>Sighing on the Dotted Line</a:t>
            </a:r>
            <a:endParaRPr lang="en-US">
              <a:latin typeface="Times New Roman" charset="0"/>
              <a:ea typeface="ＭＳ Ｐゴシック" charset="0"/>
              <a:cs typeface="ＭＳ Ｐゴシック" charset="0"/>
            </a:endParaRPr>
          </a:p>
        </p:txBody>
      </p:sp>
      <p:pic>
        <p:nvPicPr>
          <p:cNvPr id="86019" name="Picture 4" descr="sign her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52688" y="1573213"/>
            <a:ext cx="4313237"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Rectangle 5"/>
          <p:cNvSpPr>
            <a:spLocks noChangeArrowheads="1"/>
          </p:cNvSpPr>
          <p:nvPr/>
        </p:nvSpPr>
        <p:spPr bwMode="auto">
          <a:xfrm>
            <a:off x="723900" y="46847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600">
                <a:solidFill>
                  <a:schemeClr val="bg1"/>
                </a:solidFill>
              </a:rPr>
              <a:t>Nehemiah 9:38–10:39</a:t>
            </a:r>
            <a:endParaRPr lang="en-US" sz="3600">
              <a:solidFill>
                <a:schemeClr val="tx2"/>
              </a:solidFill>
              <a:latin typeface="Times New Roman" charset="0"/>
            </a:endParaRPr>
          </a:p>
        </p:txBody>
      </p:sp>
      <p:sp>
        <p:nvSpPr>
          <p:cNvPr id="8" name="Rectangle 4"/>
          <p:cNvSpPr txBox="1">
            <a:spLocks noChangeArrowheads="1"/>
          </p:cNvSpPr>
          <p:nvPr/>
        </p:nvSpPr>
        <p:spPr bwMode="auto">
          <a:xfrm>
            <a:off x="-36513" y="6415088"/>
            <a:ext cx="9180513" cy="469900"/>
          </a:xfrm>
          <a:prstGeom prst="rect">
            <a:avLst/>
          </a:prstGeom>
          <a:noFill/>
          <a:ln>
            <a:noFill/>
          </a:ln>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Arial" charset="0"/>
                <a:ea typeface="Osaka" charset="0"/>
                <a:cs typeface="Osaka" charset="0"/>
              </a:rPr>
              <a:t>Rick Griffith • Crossroads International Church • BibleStudyDownloads.org</a:t>
            </a:r>
            <a:endParaRPr kumimoji="0" lang="en-US" sz="1800" b="0" i="0" u="none" strike="noStrike" kern="0" cap="none" spc="0" normalizeH="0" baseline="0" noProof="0">
              <a:ln>
                <a:noFill/>
              </a:ln>
              <a:solidFill>
                <a:srgbClr val="FFFFFF"/>
              </a:solidFill>
              <a:effectLst/>
              <a:uLnTx/>
              <a:uFillTx/>
              <a:latin typeface="Arial" charset="0"/>
              <a:ea typeface="Osaka" charset="0"/>
              <a:cs typeface="Osaka"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pic>
        <p:nvPicPr>
          <p:cNvPr id="96258" name="Picture 2" descr="music_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86090">
            <a:off x="762000" y="1503363"/>
            <a:ext cx="7772400" cy="5278437"/>
          </a:xfrm>
          <a:prstGeom prst="rect">
            <a:avLst/>
          </a:prstGeom>
          <a:noFill/>
          <a:ln w="1905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531" name="Picture 3" descr="Solomon%20Temple%20Dedicati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257927">
            <a:off x="4419600" y="228600"/>
            <a:ext cx="4246563" cy="5715000"/>
          </a:xfrm>
          <a:prstGeom prst="rect">
            <a:avLst/>
          </a:prstGeom>
          <a:noFill/>
          <a:ln w="1905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6260" name="Rectangle 4"/>
          <p:cNvSpPr>
            <a:spLocks noGrp="1" noChangeArrowheads="1"/>
          </p:cNvSpPr>
          <p:nvPr>
            <p:ph type="ctrTitle" idx="4294967295"/>
          </p:nvPr>
        </p:nvSpPr>
        <p:spPr>
          <a:xfrm>
            <a:off x="304800" y="0"/>
            <a:ext cx="3962400" cy="1447800"/>
          </a:xfrm>
        </p:spPr>
        <p:txBody>
          <a:bodyPr/>
          <a:lstStyle/>
          <a:p>
            <a:r>
              <a:rPr lang="en-US">
                <a:latin typeface="Arial" charset="0"/>
                <a:ea typeface="ＭＳ Ｐゴシック" charset="0"/>
                <a:cs typeface="ＭＳ Ｐゴシック" charset="0"/>
              </a:rPr>
              <a:t>Covenant Renewal</a:t>
            </a:r>
            <a:endParaRPr lang="en-US" sz="2800">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dissolve">
                                      <p:cBhvr>
                                        <p:cTn id="7" dur="1000"/>
                                        <p:tgtEl>
                                          <p:spTgt spid="22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65891" name="Rectangle 3"/>
          <p:cNvSpPr>
            <a:spLocks noGrp="1" noChangeArrowheads="1"/>
          </p:cNvSpPr>
          <p:nvPr>
            <p:ph type="title" idx="4294967295"/>
          </p:nvPr>
        </p:nvSpPr>
        <p:spPr>
          <a:xfrm>
            <a:off x="0" y="0"/>
            <a:ext cx="9144000" cy="14478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1">
                <a:alpha val="74998"/>
              </a:schemeClr>
            </a:outerShdw>
          </a:effectLst>
        </p:spPr>
        <p:txBody>
          <a:bodyPr/>
          <a:lstStyle/>
          <a:p>
            <a:pPr>
              <a:defRPr/>
            </a:pPr>
            <a:r>
              <a:rPr lang="en-US" b="1" i="1" smtClean="0">
                <a:solidFill>
                  <a:schemeClr val="bg1"/>
                </a:solidFill>
                <a:effectLst>
                  <a:outerShdw blurRad="38100" dist="38100" dir="2700000" algn="tl">
                    <a:srgbClr val="000000"/>
                  </a:outerShdw>
                </a:effectLst>
                <a:latin typeface="Arial" charset="0"/>
              </a:rPr>
              <a:t>Community Renewal</a:t>
            </a:r>
            <a:br>
              <a:rPr lang="en-US" b="1" i="1" smtClean="0">
                <a:solidFill>
                  <a:schemeClr val="bg1"/>
                </a:solidFill>
                <a:effectLst>
                  <a:outerShdw blurRad="38100" dist="38100" dir="2700000" algn="tl">
                    <a:srgbClr val="000000"/>
                  </a:outerShdw>
                </a:effectLst>
                <a:latin typeface="Arial" charset="0"/>
              </a:rPr>
            </a:br>
            <a:r>
              <a:rPr lang="en-US" sz="3600" b="1" i="1" smtClean="0">
                <a:solidFill>
                  <a:schemeClr val="bg1"/>
                </a:solidFill>
                <a:effectLst>
                  <a:outerShdw blurRad="38100" dist="38100" dir="2700000" algn="tl">
                    <a:srgbClr val="000000"/>
                  </a:outerShdw>
                </a:effectLst>
                <a:latin typeface="Arial" charset="0"/>
              </a:rPr>
              <a:t>Nehemiah 8–10</a:t>
            </a:r>
            <a:endParaRPr lang="en-US" b="1" i="1" smtClean="0"/>
          </a:p>
        </p:txBody>
      </p:sp>
      <p:grpSp>
        <p:nvGrpSpPr>
          <p:cNvPr id="165892" name="Group 4"/>
          <p:cNvGrpSpPr>
            <a:grpSpLocks/>
          </p:cNvGrpSpPr>
          <p:nvPr/>
        </p:nvGrpSpPr>
        <p:grpSpPr bwMode="auto">
          <a:xfrm>
            <a:off x="0" y="3733800"/>
            <a:ext cx="2971800" cy="3124200"/>
            <a:chOff x="0" y="2352"/>
            <a:chExt cx="1872" cy="1968"/>
          </a:xfrm>
        </p:grpSpPr>
        <p:sp>
          <p:nvSpPr>
            <p:cNvPr id="98318" name="Rectangle 5"/>
            <p:cNvSpPr>
              <a:spLocks noChangeArrowheads="1"/>
            </p:cNvSpPr>
            <p:nvPr/>
          </p:nvSpPr>
          <p:spPr bwMode="auto">
            <a:xfrm>
              <a:off x="192" y="2352"/>
              <a:ext cx="1488"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600">
                  <a:solidFill>
                    <a:schemeClr val="bg1"/>
                  </a:solidFill>
                </a:rPr>
                <a:t>Nehemiah 8</a:t>
              </a:r>
              <a:endParaRPr lang="en-US" sz="3600">
                <a:solidFill>
                  <a:schemeClr val="tx2"/>
                </a:solidFill>
                <a:latin typeface="Times New Roman" charset="0"/>
              </a:endParaRPr>
            </a:p>
          </p:txBody>
        </p:sp>
        <p:grpSp>
          <p:nvGrpSpPr>
            <p:cNvPr id="98319" name="Group 6"/>
            <p:cNvGrpSpPr>
              <a:grpSpLocks/>
            </p:cNvGrpSpPr>
            <p:nvPr/>
          </p:nvGrpSpPr>
          <p:grpSpPr bwMode="auto">
            <a:xfrm>
              <a:off x="0" y="3360"/>
              <a:ext cx="1872" cy="960"/>
              <a:chOff x="0" y="3360"/>
              <a:chExt cx="1872" cy="960"/>
            </a:xfrm>
          </p:grpSpPr>
          <p:sp>
            <p:nvSpPr>
              <p:cNvPr id="98320" name="AutoShape 7" descr="Cork"/>
              <p:cNvSpPr>
                <a:spLocks noChangeArrowheads="1"/>
              </p:cNvSpPr>
              <p:nvPr/>
            </p:nvSpPr>
            <p:spPr bwMode="auto">
              <a:xfrm>
                <a:off x="48" y="3360"/>
                <a:ext cx="1824" cy="960"/>
              </a:xfrm>
              <a:prstGeom prst="roundRect">
                <a:avLst>
                  <a:gd name="adj" fmla="val 16667"/>
                </a:avLst>
              </a:prstGeom>
              <a:blipFill dpi="0" rotWithShape="0">
                <a:blip r:embed="rId2"/>
                <a:srcRect/>
                <a:tile tx="0" ty="0" sx="100000" sy="100000" flip="none" algn="tl"/>
              </a:blipFill>
              <a:ln w="9525">
                <a:solidFill>
                  <a:schemeClr val="tx1"/>
                </a:solidFill>
                <a:round/>
                <a:headEnd/>
                <a:tailEnd/>
              </a:ln>
            </p:spPr>
            <p:txBody>
              <a:bodyPr wrap="none" anchor="ctr"/>
              <a:lstStyle/>
              <a:p>
                <a:endParaRPr lang="en-US"/>
              </a:p>
            </p:txBody>
          </p:sp>
          <p:sp>
            <p:nvSpPr>
              <p:cNvPr id="98321" name="Rectangle 8"/>
              <p:cNvSpPr>
                <a:spLocks noChangeArrowheads="1"/>
              </p:cNvSpPr>
              <p:nvPr/>
            </p:nvSpPr>
            <p:spPr bwMode="auto">
              <a:xfrm>
                <a:off x="0" y="3408"/>
                <a:ext cx="187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200" b="1"/>
                  <a:t>CONVICTION</a:t>
                </a:r>
                <a:endParaRPr lang="en-US">
                  <a:latin typeface="Times New Roman" charset="0"/>
                </a:endParaRPr>
              </a:p>
            </p:txBody>
          </p:sp>
        </p:grpSp>
      </p:grpSp>
      <p:grpSp>
        <p:nvGrpSpPr>
          <p:cNvPr id="165897" name="Group 9"/>
          <p:cNvGrpSpPr>
            <a:grpSpLocks/>
          </p:cNvGrpSpPr>
          <p:nvPr/>
        </p:nvGrpSpPr>
        <p:grpSpPr bwMode="auto">
          <a:xfrm>
            <a:off x="3048000" y="2514600"/>
            <a:ext cx="2971800" cy="4343400"/>
            <a:chOff x="1920" y="1584"/>
            <a:chExt cx="1872" cy="2736"/>
          </a:xfrm>
        </p:grpSpPr>
        <p:sp>
          <p:nvSpPr>
            <p:cNvPr id="98314" name="Rectangle 10"/>
            <p:cNvSpPr>
              <a:spLocks noChangeArrowheads="1"/>
            </p:cNvSpPr>
            <p:nvPr/>
          </p:nvSpPr>
          <p:spPr bwMode="auto">
            <a:xfrm>
              <a:off x="2112" y="1584"/>
              <a:ext cx="1488"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600">
                  <a:solidFill>
                    <a:schemeClr val="bg1"/>
                  </a:solidFill>
                </a:rPr>
                <a:t>Nehemiah 9</a:t>
              </a:r>
              <a:endParaRPr lang="en-US" sz="3600">
                <a:solidFill>
                  <a:schemeClr val="tx2"/>
                </a:solidFill>
                <a:latin typeface="Times New Roman" charset="0"/>
              </a:endParaRPr>
            </a:p>
          </p:txBody>
        </p:sp>
        <p:grpSp>
          <p:nvGrpSpPr>
            <p:cNvPr id="98315" name="Group 11"/>
            <p:cNvGrpSpPr>
              <a:grpSpLocks/>
            </p:cNvGrpSpPr>
            <p:nvPr/>
          </p:nvGrpSpPr>
          <p:grpSpPr bwMode="auto">
            <a:xfrm>
              <a:off x="1920" y="2544"/>
              <a:ext cx="1872" cy="1776"/>
              <a:chOff x="1920" y="2544"/>
              <a:chExt cx="1872" cy="1776"/>
            </a:xfrm>
          </p:grpSpPr>
          <p:sp>
            <p:nvSpPr>
              <p:cNvPr id="98316" name="AutoShape 12" descr="Cork"/>
              <p:cNvSpPr>
                <a:spLocks noChangeArrowheads="1"/>
              </p:cNvSpPr>
              <p:nvPr/>
            </p:nvSpPr>
            <p:spPr bwMode="auto">
              <a:xfrm>
                <a:off x="1920" y="2544"/>
                <a:ext cx="1824" cy="1776"/>
              </a:xfrm>
              <a:prstGeom prst="roundRect">
                <a:avLst>
                  <a:gd name="adj" fmla="val 16667"/>
                </a:avLst>
              </a:prstGeom>
              <a:blipFill dpi="0" rotWithShape="0">
                <a:blip r:embed="rId2"/>
                <a:srcRect/>
                <a:tile tx="0" ty="0" sx="100000" sy="100000" flip="none" algn="tl"/>
              </a:blipFill>
              <a:ln w="9525">
                <a:solidFill>
                  <a:schemeClr val="tx1"/>
                </a:solidFill>
                <a:round/>
                <a:headEnd/>
                <a:tailEnd/>
              </a:ln>
            </p:spPr>
            <p:txBody>
              <a:bodyPr wrap="none" anchor="ctr"/>
              <a:lstStyle/>
              <a:p>
                <a:endParaRPr lang="en-US"/>
              </a:p>
            </p:txBody>
          </p:sp>
          <p:sp>
            <p:nvSpPr>
              <p:cNvPr id="98317" name="Rectangle 13"/>
              <p:cNvSpPr>
                <a:spLocks noChangeArrowheads="1"/>
              </p:cNvSpPr>
              <p:nvPr/>
            </p:nvSpPr>
            <p:spPr bwMode="auto">
              <a:xfrm>
                <a:off x="1920" y="3024"/>
                <a:ext cx="187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200" b="1"/>
                  <a:t>CONFESSION</a:t>
                </a:r>
                <a:endParaRPr lang="en-US">
                  <a:latin typeface="Times New Roman" charset="0"/>
                </a:endParaRPr>
              </a:p>
            </p:txBody>
          </p:sp>
        </p:grpSp>
      </p:grpSp>
      <p:grpSp>
        <p:nvGrpSpPr>
          <p:cNvPr id="165902" name="Group 14"/>
          <p:cNvGrpSpPr>
            <a:grpSpLocks/>
          </p:cNvGrpSpPr>
          <p:nvPr/>
        </p:nvGrpSpPr>
        <p:grpSpPr bwMode="auto">
          <a:xfrm>
            <a:off x="6019800" y="1600200"/>
            <a:ext cx="2971800" cy="5257800"/>
            <a:chOff x="3792" y="1008"/>
            <a:chExt cx="1872" cy="3312"/>
          </a:xfrm>
        </p:grpSpPr>
        <p:sp>
          <p:nvSpPr>
            <p:cNvPr id="98310" name="Rectangle 15"/>
            <p:cNvSpPr>
              <a:spLocks noChangeArrowheads="1"/>
            </p:cNvSpPr>
            <p:nvPr/>
          </p:nvSpPr>
          <p:spPr bwMode="auto">
            <a:xfrm>
              <a:off x="3936" y="1008"/>
              <a:ext cx="1584"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600">
                  <a:solidFill>
                    <a:schemeClr val="bg1"/>
                  </a:solidFill>
                </a:rPr>
                <a:t>Nehemiah 10</a:t>
              </a:r>
              <a:endParaRPr lang="en-US" sz="3600">
                <a:solidFill>
                  <a:schemeClr val="tx2"/>
                </a:solidFill>
                <a:latin typeface="Times New Roman" charset="0"/>
              </a:endParaRPr>
            </a:p>
          </p:txBody>
        </p:sp>
        <p:grpSp>
          <p:nvGrpSpPr>
            <p:cNvPr id="98311" name="Group 16"/>
            <p:cNvGrpSpPr>
              <a:grpSpLocks/>
            </p:cNvGrpSpPr>
            <p:nvPr/>
          </p:nvGrpSpPr>
          <p:grpSpPr bwMode="auto">
            <a:xfrm>
              <a:off x="3792" y="1872"/>
              <a:ext cx="1872" cy="2448"/>
              <a:chOff x="3792" y="1872"/>
              <a:chExt cx="1872" cy="2448"/>
            </a:xfrm>
          </p:grpSpPr>
          <p:sp>
            <p:nvSpPr>
              <p:cNvPr id="98312" name="AutoShape 17" descr="Cork"/>
              <p:cNvSpPr>
                <a:spLocks noChangeArrowheads="1"/>
              </p:cNvSpPr>
              <p:nvPr/>
            </p:nvSpPr>
            <p:spPr bwMode="auto">
              <a:xfrm>
                <a:off x="3792" y="1872"/>
                <a:ext cx="1824" cy="2448"/>
              </a:xfrm>
              <a:prstGeom prst="roundRect">
                <a:avLst>
                  <a:gd name="adj" fmla="val 16667"/>
                </a:avLst>
              </a:prstGeom>
              <a:blipFill dpi="0" rotWithShape="0">
                <a:blip r:embed="rId2"/>
                <a:srcRect/>
                <a:tile tx="0" ty="0" sx="100000" sy="100000" flip="none" algn="tl"/>
              </a:blipFill>
              <a:ln w="9525">
                <a:solidFill>
                  <a:schemeClr val="tx1"/>
                </a:solidFill>
                <a:round/>
                <a:headEnd/>
                <a:tailEnd/>
              </a:ln>
            </p:spPr>
            <p:txBody>
              <a:bodyPr wrap="none" anchor="ctr"/>
              <a:lstStyle/>
              <a:p>
                <a:endParaRPr lang="en-US"/>
              </a:p>
            </p:txBody>
          </p:sp>
          <p:sp>
            <p:nvSpPr>
              <p:cNvPr id="98313" name="Rectangle 18"/>
              <p:cNvSpPr>
                <a:spLocks noChangeArrowheads="1"/>
              </p:cNvSpPr>
              <p:nvPr/>
            </p:nvSpPr>
            <p:spPr bwMode="auto">
              <a:xfrm>
                <a:off x="3792" y="2640"/>
                <a:ext cx="187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200" b="1"/>
                  <a:t>COVENANT</a:t>
                </a:r>
                <a:endParaRPr lang="en-US">
                  <a:latin typeface="Times New Roman" charset="0"/>
                </a:endParaRPr>
              </a:p>
            </p:txBody>
          </p:sp>
        </p:gr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165892"/>
                                        </p:tgtEl>
                                        <p:attrNameLst>
                                          <p:attrName>style.visibility</p:attrName>
                                        </p:attrNameLst>
                                      </p:cBhvr>
                                      <p:to>
                                        <p:strVal val="visible"/>
                                      </p:to>
                                    </p:set>
                                    <p:animEffect transition="in" filter="wipe(down)">
                                      <p:cBhvr>
                                        <p:cTn id="7" dur="500"/>
                                        <p:tgtEl>
                                          <p:spTgt spid="1658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65897"/>
                                        </p:tgtEl>
                                        <p:attrNameLst>
                                          <p:attrName>style.visibility</p:attrName>
                                        </p:attrNameLst>
                                      </p:cBhvr>
                                      <p:to>
                                        <p:strVal val="visible"/>
                                      </p:to>
                                    </p:set>
                                    <p:animEffect transition="in" filter="wipe(down)">
                                      <p:cBhvr>
                                        <p:cTn id="12" dur="500"/>
                                        <p:tgtEl>
                                          <p:spTgt spid="16589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65902"/>
                                        </p:tgtEl>
                                        <p:attrNameLst>
                                          <p:attrName>style.visibility</p:attrName>
                                        </p:attrNameLst>
                                      </p:cBhvr>
                                      <p:to>
                                        <p:strVal val="visible"/>
                                      </p:to>
                                    </p:set>
                                    <p:animEffect transition="in" filter="wipe(down)">
                                      <p:cBhvr>
                                        <p:cTn id="17" dur="500"/>
                                        <p:tgtEl>
                                          <p:spTgt spid="165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grpSp>
        <p:nvGrpSpPr>
          <p:cNvPr id="99330" name="Group 3"/>
          <p:cNvGrpSpPr>
            <a:grpSpLocks/>
          </p:cNvGrpSpPr>
          <p:nvPr/>
        </p:nvGrpSpPr>
        <p:grpSpPr bwMode="auto">
          <a:xfrm>
            <a:off x="6019800" y="1600200"/>
            <a:ext cx="2971800" cy="5257800"/>
            <a:chOff x="3792" y="1008"/>
            <a:chExt cx="1872" cy="3312"/>
          </a:xfrm>
        </p:grpSpPr>
        <p:sp>
          <p:nvSpPr>
            <p:cNvPr id="99335" name="Rectangle 4"/>
            <p:cNvSpPr>
              <a:spLocks noChangeArrowheads="1"/>
            </p:cNvSpPr>
            <p:nvPr/>
          </p:nvSpPr>
          <p:spPr bwMode="auto">
            <a:xfrm>
              <a:off x="3936" y="1008"/>
              <a:ext cx="1584"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600">
                  <a:solidFill>
                    <a:schemeClr val="bg1"/>
                  </a:solidFill>
                </a:rPr>
                <a:t>Nehemiah 10</a:t>
              </a:r>
              <a:endParaRPr lang="en-US" sz="3600">
                <a:solidFill>
                  <a:schemeClr val="tx2"/>
                </a:solidFill>
                <a:latin typeface="Times New Roman" charset="0"/>
              </a:endParaRPr>
            </a:p>
          </p:txBody>
        </p:sp>
        <p:grpSp>
          <p:nvGrpSpPr>
            <p:cNvPr id="99336" name="Group 5"/>
            <p:cNvGrpSpPr>
              <a:grpSpLocks/>
            </p:cNvGrpSpPr>
            <p:nvPr/>
          </p:nvGrpSpPr>
          <p:grpSpPr bwMode="auto">
            <a:xfrm>
              <a:off x="3792" y="1872"/>
              <a:ext cx="1872" cy="2448"/>
              <a:chOff x="3792" y="1872"/>
              <a:chExt cx="1872" cy="2448"/>
            </a:xfrm>
          </p:grpSpPr>
          <p:sp>
            <p:nvSpPr>
              <p:cNvPr id="99337" name="AutoShape 6" descr="Cork"/>
              <p:cNvSpPr>
                <a:spLocks noChangeArrowheads="1"/>
              </p:cNvSpPr>
              <p:nvPr/>
            </p:nvSpPr>
            <p:spPr bwMode="auto">
              <a:xfrm>
                <a:off x="3792" y="1872"/>
                <a:ext cx="1824" cy="2448"/>
              </a:xfrm>
              <a:prstGeom prst="roundRect">
                <a:avLst>
                  <a:gd name="adj" fmla="val 16667"/>
                </a:avLst>
              </a:prstGeom>
              <a:blipFill dpi="0" rotWithShape="0">
                <a:blip r:embed="rId2"/>
                <a:srcRect/>
                <a:tile tx="0" ty="0" sx="100000" sy="100000" flip="none" algn="tl"/>
              </a:blipFill>
              <a:ln w="9525">
                <a:solidFill>
                  <a:schemeClr val="tx1"/>
                </a:solidFill>
                <a:round/>
                <a:headEnd/>
                <a:tailEnd/>
              </a:ln>
            </p:spPr>
            <p:txBody>
              <a:bodyPr wrap="none" anchor="ctr"/>
              <a:lstStyle/>
              <a:p>
                <a:endParaRPr lang="en-US"/>
              </a:p>
            </p:txBody>
          </p:sp>
          <p:sp>
            <p:nvSpPr>
              <p:cNvPr id="99338" name="Rectangle 7"/>
              <p:cNvSpPr>
                <a:spLocks noChangeArrowheads="1"/>
              </p:cNvSpPr>
              <p:nvPr/>
            </p:nvSpPr>
            <p:spPr bwMode="auto">
              <a:xfrm>
                <a:off x="3792" y="2640"/>
                <a:ext cx="187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200" b="1"/>
                  <a:t>COVENANT</a:t>
                </a:r>
                <a:endParaRPr lang="en-US">
                  <a:latin typeface="Times New Roman" charset="0"/>
                </a:endParaRPr>
              </a:p>
            </p:txBody>
          </p:sp>
        </p:grpSp>
      </p:grpSp>
      <p:sp>
        <p:nvSpPr>
          <p:cNvPr id="166920" name="AutoShape 8"/>
          <p:cNvSpPr>
            <a:spLocks noChangeArrowheads="1"/>
          </p:cNvSpPr>
          <p:nvPr/>
        </p:nvSpPr>
        <p:spPr bwMode="auto">
          <a:xfrm>
            <a:off x="0" y="4724400"/>
            <a:ext cx="6096000" cy="2133600"/>
          </a:xfrm>
          <a:prstGeom prst="rightArrowCallout">
            <a:avLst>
              <a:gd name="adj1" fmla="val 44787"/>
              <a:gd name="adj2" fmla="val 26787"/>
              <a:gd name="adj3" fmla="val 23664"/>
              <a:gd name="adj4" fmla="val 86972"/>
            </a:avLst>
          </a:prstGeom>
          <a:solidFill>
            <a:schemeClr val="accent2"/>
          </a:solidFill>
          <a:ln w="9525">
            <a:solidFill>
              <a:schemeClr val="tx1"/>
            </a:solidFill>
            <a:miter lim="800000"/>
            <a:headEnd/>
            <a:tailEnd/>
          </a:ln>
        </p:spPr>
        <p:txBody>
          <a:bodyPr wrap="none" anchor="ctr"/>
          <a:lstStyle/>
          <a:p>
            <a:endParaRPr lang="en-US"/>
          </a:p>
        </p:txBody>
      </p:sp>
      <p:sp>
        <p:nvSpPr>
          <p:cNvPr id="166921" name="Rectangle 9"/>
          <p:cNvSpPr>
            <a:spLocks noGrp="1" noChangeArrowheads="1"/>
          </p:cNvSpPr>
          <p:nvPr>
            <p:ph type="title" idx="4294967295"/>
          </p:nvPr>
        </p:nvSpPr>
        <p:spPr>
          <a:xfrm>
            <a:off x="0" y="4572000"/>
            <a:ext cx="5334000" cy="2286000"/>
          </a:xfrm>
          <a:effectLst>
            <a:outerShdw blurRad="63500" dist="35921" dir="2700000" algn="ctr" rotWithShape="0">
              <a:schemeClr val="tx1">
                <a:alpha val="74998"/>
              </a:schemeClr>
            </a:outerShdw>
          </a:effectLst>
          <a:extLst>
            <a:ext uri="{909E8E84-426E-40dd-AFC4-6F175D3DCCD1}">
              <a14:hiddenFill xmlns:a14="http://schemas.microsoft.com/office/drawing/2010/main">
                <a:gradFill rotWithShape="0">
                  <a:gsLst>
                    <a:gs pos="0">
                      <a:schemeClr val="accent2"/>
                    </a:gs>
                    <a:gs pos="100000">
                      <a:schemeClr val="accent2">
                        <a:gamma/>
                        <a:shade val="46275"/>
                        <a:invGamma/>
                      </a:schemeClr>
                    </a:gs>
                  </a:gsLst>
                  <a:path path="shape">
                    <a:fillToRect l="50000" t="50000" r="50000" b="50000"/>
                  </a:path>
                </a:gradFill>
              </a14:hiddenFill>
            </a:ext>
          </a:extLst>
        </p:spPr>
        <p:txBody>
          <a:bodyPr/>
          <a:lstStyle/>
          <a:p>
            <a:pPr>
              <a:defRPr/>
            </a:pPr>
            <a:r>
              <a:rPr lang="en-US" sz="4000" b="1" i="1" smtClean="0">
                <a:solidFill>
                  <a:schemeClr val="bg1"/>
                </a:solidFill>
                <a:latin typeface="Arial" charset="0"/>
              </a:rPr>
              <a:t>I. </a:t>
            </a:r>
            <a:r>
              <a:rPr lang="en-US" sz="4000" b="1" i="1" smtClean="0">
                <a:solidFill>
                  <a:srgbClr val="FFFF00"/>
                </a:solidFill>
                <a:latin typeface="Arial" charset="0"/>
              </a:rPr>
              <a:t>Leaders</a:t>
            </a:r>
            <a:r>
              <a:rPr lang="en-US" sz="4000" b="1" i="1" smtClean="0">
                <a:solidFill>
                  <a:schemeClr val="bg1"/>
                </a:solidFill>
                <a:latin typeface="Arial" charset="0"/>
              </a:rPr>
              <a:t> must </a:t>
            </a:r>
            <a:r>
              <a:rPr lang="en-US" sz="4000" b="1" i="1" smtClean="0">
                <a:solidFill>
                  <a:srgbClr val="FFFF00"/>
                </a:solidFill>
                <a:latin typeface="Arial" charset="0"/>
              </a:rPr>
              <a:t>lead</a:t>
            </a:r>
            <a:r>
              <a:rPr lang="en-US" sz="4000" b="1" i="1" smtClean="0">
                <a:solidFill>
                  <a:schemeClr val="bg1"/>
                </a:solidFill>
                <a:latin typeface="Arial" charset="0"/>
              </a:rPr>
              <a:t> in commitment to God (9:38–10:27).</a:t>
            </a:r>
            <a:endParaRPr lang="en-US" sz="4000" b="1" i="1" smtClean="0"/>
          </a:p>
        </p:txBody>
      </p:sp>
      <p:sp>
        <p:nvSpPr>
          <p:cNvPr id="166922" name="Rectangle 10"/>
          <p:cNvSpPr>
            <a:spLocks noChangeArrowheads="1"/>
          </p:cNvSpPr>
          <p:nvPr/>
        </p:nvSpPr>
        <p:spPr bwMode="auto">
          <a:xfrm>
            <a:off x="0" y="0"/>
            <a:ext cx="9144000" cy="1447800"/>
          </a:xfrm>
          <a:prstGeom prst="rect">
            <a:avLst/>
          </a:prstGeom>
          <a:gradFill rotWithShape="0">
            <a:gsLst>
              <a:gs pos="0">
                <a:schemeClr val="accent2"/>
              </a:gs>
              <a:gs pos="100000">
                <a:schemeClr val="accent2">
                  <a:gamma/>
                  <a:shade val="46275"/>
                  <a:invGamma/>
                </a:schemeClr>
              </a:gs>
            </a:gsLst>
            <a:path path="shape">
              <a:fillToRect l="50000" t="50000" r="50000" b="50000"/>
            </a:path>
          </a:gradFill>
          <a:ln>
            <a:noFill/>
          </a:ln>
          <a:effectLst>
            <a:outerShdw blurRad="63500" dist="35921" dir="2700000" algn="ctr" rotWithShape="0">
              <a:schemeClr val="tx1">
                <a:alpha val="74998"/>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en-US" sz="4400" b="1" i="1">
                <a:solidFill>
                  <a:schemeClr val="bg1"/>
                </a:solidFill>
                <a:effectLst>
                  <a:outerShdw blurRad="38100" dist="38100" dir="2700000" algn="tl">
                    <a:srgbClr val="000000"/>
                  </a:outerShdw>
                </a:effectLst>
              </a:rPr>
              <a:t>Community Renewal</a:t>
            </a:r>
            <a:br>
              <a:rPr lang="en-US" sz="4400" b="1" i="1">
                <a:solidFill>
                  <a:schemeClr val="bg1"/>
                </a:solidFill>
                <a:effectLst>
                  <a:outerShdw blurRad="38100" dist="38100" dir="2700000" algn="tl">
                    <a:srgbClr val="000000"/>
                  </a:outerShdw>
                </a:effectLst>
              </a:rPr>
            </a:br>
            <a:r>
              <a:rPr lang="en-US" sz="3600" b="1" i="1">
                <a:solidFill>
                  <a:schemeClr val="bg1"/>
                </a:solidFill>
                <a:effectLst>
                  <a:outerShdw blurRad="38100" dist="38100" dir="2700000" algn="tl">
                    <a:srgbClr val="000000"/>
                  </a:outerShdw>
                </a:effectLst>
              </a:rPr>
              <a:t>Nehemiah 8–10</a:t>
            </a:r>
            <a:endParaRPr lang="en-US" sz="4400" b="1" i="1">
              <a:solidFill>
                <a:schemeClr val="tx2"/>
              </a:solidFill>
              <a:latin typeface="Times New Roman" charset="0"/>
            </a:endParaRPr>
          </a:p>
        </p:txBody>
      </p:sp>
      <p:sp>
        <p:nvSpPr>
          <p:cNvPr id="166923" name="Text Box 11"/>
          <p:cNvSpPr txBox="1">
            <a:spLocks noChangeArrowheads="1"/>
          </p:cNvSpPr>
          <p:nvPr/>
        </p:nvSpPr>
        <p:spPr bwMode="auto">
          <a:xfrm>
            <a:off x="6172200" y="5486400"/>
            <a:ext cx="2555875"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000" b="1"/>
              <a:t>I. Leaders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6920"/>
                                        </p:tgtEl>
                                        <p:attrNameLst>
                                          <p:attrName>style.visibility</p:attrName>
                                        </p:attrNameLst>
                                      </p:cBhvr>
                                      <p:to>
                                        <p:strVal val="visible"/>
                                      </p:to>
                                    </p:set>
                                    <p:animEffect transition="in" filter="wipe(left)">
                                      <p:cBhvr>
                                        <p:cTn id="7" dur="500"/>
                                        <p:tgtEl>
                                          <p:spTgt spid="16692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6921"/>
                                        </p:tgtEl>
                                        <p:attrNameLst>
                                          <p:attrName>style.visibility</p:attrName>
                                        </p:attrNameLst>
                                      </p:cBhvr>
                                      <p:to>
                                        <p:strVal val="visible"/>
                                      </p:to>
                                    </p:set>
                                    <p:animEffect transition="in" filter="wipe(left)">
                                      <p:cBhvr>
                                        <p:cTn id="11" dur="500"/>
                                        <p:tgtEl>
                                          <p:spTgt spid="166921"/>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66923"/>
                                        </p:tgtEl>
                                        <p:attrNameLst>
                                          <p:attrName>style.visibility</p:attrName>
                                        </p:attrNameLst>
                                      </p:cBhvr>
                                      <p:to>
                                        <p:strVal val="visible"/>
                                      </p:to>
                                    </p:set>
                                    <p:animEffect transition="in" filter="wipe(left)">
                                      <p:cBhvr>
                                        <p:cTn id="15" dur="500"/>
                                        <p:tgtEl>
                                          <p:spTgt spid="166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20" grpId="0" animBg="1"/>
      <p:bldP spid="166921" grpId="0"/>
      <p:bldP spid="1669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Black</a:t>
            </a:r>
          </a:p>
        </p:txBody>
      </p:sp>
      <p:sp>
        <p:nvSpPr>
          <p:cNvPr id="100354" name="Rectangle 3"/>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01378" name="Rectangle 3"/>
          <p:cNvSpPr>
            <a:spLocks noGrp="1" noChangeArrowheads="1"/>
          </p:cNvSpPr>
          <p:nvPr>
            <p:ph type="title" idx="4294967295"/>
          </p:nvPr>
        </p:nvSpPr>
        <p:spPr>
          <a:xfrm>
            <a:off x="2667000" y="609600"/>
            <a:ext cx="5334000" cy="1600200"/>
          </a:xfrm>
        </p:spPr>
        <p:txBody>
          <a:bodyPr/>
          <a:lstStyle/>
          <a:p>
            <a:r>
              <a:rPr lang="en-US">
                <a:solidFill>
                  <a:schemeClr val="bg1"/>
                </a:solidFill>
                <a:latin typeface="Arial" charset="0"/>
                <a:ea typeface="ＭＳ Ｐゴシック" charset="0"/>
                <a:cs typeface="ＭＳ Ｐゴシック" charset="0"/>
              </a:rPr>
              <a:t>Signers of the Covenant</a:t>
            </a:r>
            <a:endParaRPr lang="en-US">
              <a:latin typeface="Times New Roman" charset="0"/>
              <a:ea typeface="ＭＳ Ｐゴシック" charset="0"/>
              <a:cs typeface="ＭＳ Ｐゴシック" charset="0"/>
            </a:endParaRPr>
          </a:p>
        </p:txBody>
      </p:sp>
      <p:sp>
        <p:nvSpPr>
          <p:cNvPr id="168964" name="Rectangle 4"/>
          <p:cNvSpPr>
            <a:spLocks noChangeArrowheads="1"/>
          </p:cNvSpPr>
          <p:nvPr/>
        </p:nvSpPr>
        <p:spPr bwMode="auto">
          <a:xfrm>
            <a:off x="1066800" y="2895600"/>
            <a:ext cx="7848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3200">
                <a:solidFill>
                  <a:schemeClr val="bg1"/>
                </a:solidFill>
              </a:rPr>
              <a:t>• </a:t>
            </a:r>
            <a:r>
              <a:rPr lang="en-US" sz="3200" u="sng">
                <a:solidFill>
                  <a:schemeClr val="bg1"/>
                </a:solidFill>
              </a:rPr>
              <a:t>Civil</a:t>
            </a:r>
            <a:r>
              <a:rPr lang="en-US" sz="3200">
                <a:solidFill>
                  <a:schemeClr val="bg1"/>
                </a:solidFill>
              </a:rPr>
              <a:t>: Nehemiah &amp; Zedekiah (1b)</a:t>
            </a:r>
            <a:endParaRPr lang="en-US" sz="3200">
              <a:solidFill>
                <a:schemeClr val="tx2"/>
              </a:solidFill>
              <a:latin typeface="Times New Roman" charset="0"/>
            </a:endParaRPr>
          </a:p>
        </p:txBody>
      </p:sp>
      <p:pic>
        <p:nvPicPr>
          <p:cNvPr id="101380" name="Picture 5" descr="Dotted-lin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0" y="304800"/>
            <a:ext cx="224155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6" name="Rectangle 6"/>
          <p:cNvSpPr>
            <a:spLocks noChangeArrowheads="1"/>
          </p:cNvSpPr>
          <p:nvPr/>
        </p:nvSpPr>
        <p:spPr bwMode="auto">
          <a:xfrm>
            <a:off x="1981200" y="3784600"/>
            <a:ext cx="6096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3200">
                <a:solidFill>
                  <a:srgbClr val="FFFF00"/>
                </a:solidFill>
              </a:rPr>
              <a:t>• </a:t>
            </a:r>
            <a:r>
              <a:rPr lang="en-US" sz="3200" u="sng">
                <a:solidFill>
                  <a:srgbClr val="FFFF00"/>
                </a:solidFill>
              </a:rPr>
              <a:t>Religious</a:t>
            </a:r>
            <a:r>
              <a:rPr lang="en-US" sz="3200">
                <a:solidFill>
                  <a:srgbClr val="FFFF00"/>
                </a:solidFill>
              </a:rPr>
              <a:t>: Priests (2-8)</a:t>
            </a:r>
            <a:endParaRPr lang="en-US" sz="3200">
              <a:solidFill>
                <a:srgbClr val="FFFF00"/>
              </a:solidFill>
              <a:latin typeface="Times New Roman" charset="0"/>
            </a:endParaRPr>
          </a:p>
        </p:txBody>
      </p:sp>
      <p:sp>
        <p:nvSpPr>
          <p:cNvPr id="168967" name="Rectangle 7"/>
          <p:cNvSpPr>
            <a:spLocks noChangeArrowheads="1"/>
          </p:cNvSpPr>
          <p:nvPr/>
        </p:nvSpPr>
        <p:spPr bwMode="auto">
          <a:xfrm>
            <a:off x="1981200" y="4673600"/>
            <a:ext cx="6096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3200">
                <a:solidFill>
                  <a:srgbClr val="FFFF00"/>
                </a:solidFill>
              </a:rPr>
              <a:t>• </a:t>
            </a:r>
            <a:r>
              <a:rPr lang="en-US" sz="3200" u="sng">
                <a:solidFill>
                  <a:srgbClr val="FFFF00"/>
                </a:solidFill>
              </a:rPr>
              <a:t>Religious</a:t>
            </a:r>
            <a:r>
              <a:rPr lang="en-US" sz="3200">
                <a:solidFill>
                  <a:srgbClr val="FFFF00"/>
                </a:solidFill>
              </a:rPr>
              <a:t>: Levites (9-13)</a:t>
            </a:r>
          </a:p>
        </p:txBody>
      </p:sp>
      <p:sp>
        <p:nvSpPr>
          <p:cNvPr id="168968" name="Rectangle 8"/>
          <p:cNvSpPr>
            <a:spLocks noChangeArrowheads="1"/>
          </p:cNvSpPr>
          <p:nvPr/>
        </p:nvSpPr>
        <p:spPr bwMode="auto">
          <a:xfrm>
            <a:off x="1066800" y="5562600"/>
            <a:ext cx="7848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3200">
                <a:solidFill>
                  <a:schemeClr val="bg1"/>
                </a:solidFill>
              </a:rPr>
              <a:t>• </a:t>
            </a:r>
            <a:r>
              <a:rPr lang="en-US" sz="3200" u="sng">
                <a:solidFill>
                  <a:schemeClr val="bg1"/>
                </a:solidFill>
              </a:rPr>
              <a:t>Civil</a:t>
            </a:r>
            <a:r>
              <a:rPr lang="en-US" sz="3200">
                <a:solidFill>
                  <a:schemeClr val="bg1"/>
                </a:solidFill>
              </a:rPr>
              <a:t>: Other leaders of the tribes (14-27)</a:t>
            </a:r>
            <a:endParaRPr lang="en-US" sz="3200">
              <a:solidFill>
                <a:schemeClr val="tx2"/>
              </a:solidFill>
              <a:latin typeface="Times New Roman"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8964">
                                            <p:txEl>
                                              <p:pRg st="0" end="0"/>
                                            </p:txEl>
                                          </p:spTgt>
                                        </p:tgtEl>
                                        <p:attrNameLst>
                                          <p:attrName>style.visibility</p:attrName>
                                        </p:attrNameLst>
                                      </p:cBhvr>
                                      <p:to>
                                        <p:strVal val="visible"/>
                                      </p:to>
                                    </p:set>
                                    <p:animEffect transition="in" filter="wipe(left)">
                                      <p:cBhvr>
                                        <p:cTn id="7" dur="500"/>
                                        <p:tgtEl>
                                          <p:spTgt spid="16896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8966">
                                            <p:txEl>
                                              <p:pRg st="0" end="0"/>
                                            </p:txEl>
                                          </p:spTgt>
                                        </p:tgtEl>
                                        <p:attrNameLst>
                                          <p:attrName>style.visibility</p:attrName>
                                        </p:attrNameLst>
                                      </p:cBhvr>
                                      <p:to>
                                        <p:strVal val="visible"/>
                                      </p:to>
                                    </p:set>
                                    <p:animEffect transition="in" filter="wipe(left)">
                                      <p:cBhvr>
                                        <p:cTn id="12" dur="500"/>
                                        <p:tgtEl>
                                          <p:spTgt spid="16896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8967">
                                            <p:txEl>
                                              <p:pRg st="0" end="0"/>
                                            </p:txEl>
                                          </p:spTgt>
                                        </p:tgtEl>
                                        <p:attrNameLst>
                                          <p:attrName>style.visibility</p:attrName>
                                        </p:attrNameLst>
                                      </p:cBhvr>
                                      <p:to>
                                        <p:strVal val="visible"/>
                                      </p:to>
                                    </p:set>
                                    <p:animEffect transition="in" filter="wipe(left)">
                                      <p:cBhvr>
                                        <p:cTn id="17" dur="500"/>
                                        <p:tgtEl>
                                          <p:spTgt spid="16896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8968">
                                            <p:txEl>
                                              <p:pRg st="0" end="0"/>
                                            </p:txEl>
                                          </p:spTgt>
                                        </p:tgtEl>
                                        <p:attrNameLst>
                                          <p:attrName>style.visibility</p:attrName>
                                        </p:attrNameLst>
                                      </p:cBhvr>
                                      <p:to>
                                        <p:strVal val="visible"/>
                                      </p:to>
                                    </p:set>
                                    <p:animEffect transition="in" filter="wipe(left)">
                                      <p:cBhvr>
                                        <p:cTn id="22" dur="500"/>
                                        <p:tgtEl>
                                          <p:spTgt spid="1689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4" grpId="0" build="p" autoUpdateAnimBg="0"/>
      <p:bldP spid="168966" grpId="0" build="p" autoUpdateAnimBg="0"/>
      <p:bldP spid="168967" grpId="0" build="p" autoUpdateAnimBg="0"/>
      <p:bldP spid="168968"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begrea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5800" y="838200"/>
            <a:ext cx="761206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2" name="Rectangle 3"/>
          <p:cNvSpPr>
            <a:spLocks noGrp="1" noChangeArrowheads="1"/>
          </p:cNvSpPr>
          <p:nvPr>
            <p:ph type="title" idx="4294967295"/>
          </p:nvPr>
        </p:nvSpPr>
        <p:spPr>
          <a:xfrm>
            <a:off x="685800" y="76200"/>
            <a:ext cx="7772400" cy="762000"/>
          </a:xfrm>
        </p:spPr>
        <p:txBody>
          <a:bodyPr/>
          <a:lstStyle/>
          <a:p>
            <a:r>
              <a:rPr lang="en-US">
                <a:solidFill>
                  <a:schemeClr val="bg1"/>
                </a:solidFill>
                <a:latin typeface="Arial" charset="0"/>
                <a:ea typeface="ＭＳ Ｐゴシック" charset="0"/>
                <a:cs typeface="ＭＳ Ｐゴシック" charset="0"/>
              </a:rPr>
              <a:t>B.  Leaders</a:t>
            </a:r>
            <a:endParaRPr lang="en-US">
              <a:latin typeface="Times New Roman" charset="0"/>
              <a:ea typeface="ＭＳ Ｐゴシック" charset="0"/>
              <a:cs typeface="ＭＳ Ｐゴシック" charset="0"/>
            </a:endParaRPr>
          </a:p>
        </p:txBody>
      </p:sp>
      <p:sp>
        <p:nvSpPr>
          <p:cNvPr id="102403" name="Rectangle 4"/>
          <p:cNvSpPr>
            <a:spLocks noChangeArrowheads="1"/>
          </p:cNvSpPr>
          <p:nvPr/>
        </p:nvSpPr>
        <p:spPr bwMode="auto">
          <a:xfrm>
            <a:off x="0" y="5486400"/>
            <a:ext cx="9144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600">
                <a:solidFill>
                  <a:schemeClr val="bg1"/>
                </a:solidFill>
              </a:rPr>
              <a:t>Leaders show their commitment to God by committing to those they lead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4" descr="DT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48200" y="0"/>
            <a:ext cx="44958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6" descr="Engagemen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706938"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Rectangle 4"/>
          <p:cNvSpPr>
            <a:spLocks noGrp="1" noChangeArrowheads="1"/>
          </p:cNvSpPr>
          <p:nvPr>
            <p:ph type="title" idx="4294967295"/>
          </p:nvPr>
        </p:nvSpPr>
        <p:spPr>
          <a:xfrm>
            <a:off x="685800" y="228600"/>
            <a:ext cx="7772400" cy="1143000"/>
          </a:xfrm>
        </p:spPr>
        <p:txBody>
          <a:bodyPr/>
          <a:lstStyle/>
          <a:p>
            <a:r>
              <a:rPr lang="en-US" sz="5400" b="1">
                <a:solidFill>
                  <a:schemeClr val="bg1"/>
                </a:solidFill>
                <a:latin typeface="Arial" charset="0"/>
                <a:ea typeface="ＭＳ Ｐゴシック" charset="0"/>
                <a:cs typeface="ＭＳ Ｐゴシック" charset="0"/>
              </a:rPr>
              <a:t>7 Vows in My Life</a:t>
            </a:r>
            <a:endParaRPr lang="en-US" sz="4000" b="1">
              <a:solidFill>
                <a:schemeClr val="bg1"/>
              </a:solidFill>
              <a:latin typeface="Arial" charset="0"/>
              <a:ea typeface="ＭＳ Ｐゴシック" charset="0"/>
              <a:cs typeface="ＭＳ Ｐゴシック" charset="0"/>
            </a:endParaRPr>
          </a:p>
        </p:txBody>
      </p:sp>
      <p:sp>
        <p:nvSpPr>
          <p:cNvPr id="171013" name="Rectangle 5"/>
          <p:cNvSpPr>
            <a:spLocks noChangeArrowheads="1"/>
          </p:cNvSpPr>
          <p:nvPr/>
        </p:nvSpPr>
        <p:spPr bwMode="auto">
          <a:xfrm>
            <a:off x="0" y="3581400"/>
            <a:ext cx="9144000" cy="3352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287338" indent="1588" algn="just"/>
            <a:r>
              <a:rPr lang="en-US" sz="2800" u="sng">
                <a:solidFill>
                  <a:schemeClr val="bg1"/>
                </a:solidFill>
              </a:rPr>
              <a:t>Marry</a:t>
            </a:r>
            <a:r>
              <a:rPr lang="en-US" sz="2800">
                <a:solidFill>
                  <a:schemeClr val="bg1"/>
                </a:solidFill>
              </a:rPr>
              <a:t> only a Christian (age 16)</a:t>
            </a:r>
            <a:br>
              <a:rPr lang="en-US" sz="2800">
                <a:solidFill>
                  <a:schemeClr val="bg1"/>
                </a:solidFill>
              </a:rPr>
            </a:br>
            <a:r>
              <a:rPr lang="en-US" sz="2800">
                <a:solidFill>
                  <a:schemeClr val="bg1"/>
                </a:solidFill>
              </a:rPr>
              <a:t>Remain a </a:t>
            </a:r>
            <a:r>
              <a:rPr lang="en-US" sz="2800" u="sng">
                <a:solidFill>
                  <a:schemeClr val="bg1"/>
                </a:solidFill>
              </a:rPr>
              <a:t>virgin</a:t>
            </a:r>
            <a:r>
              <a:rPr lang="en-US" sz="2800">
                <a:solidFill>
                  <a:schemeClr val="bg1"/>
                </a:solidFill>
              </a:rPr>
              <a:t> until marriage (age 16)</a:t>
            </a:r>
            <a:br>
              <a:rPr lang="en-US" sz="2800">
                <a:solidFill>
                  <a:schemeClr val="bg1"/>
                </a:solidFill>
              </a:rPr>
            </a:br>
            <a:r>
              <a:rPr lang="en-US" sz="2800">
                <a:solidFill>
                  <a:schemeClr val="bg1"/>
                </a:solidFill>
              </a:rPr>
              <a:t>Drive the speed limit the rest of my life (age 17)</a:t>
            </a:r>
            <a:br>
              <a:rPr lang="en-US" sz="2800">
                <a:solidFill>
                  <a:schemeClr val="bg1"/>
                </a:solidFill>
              </a:rPr>
            </a:br>
            <a:r>
              <a:rPr lang="en-US" sz="2800">
                <a:solidFill>
                  <a:schemeClr val="bg1"/>
                </a:solidFill>
              </a:rPr>
              <a:t>Read the Bible 5 minutes every day (age 19)</a:t>
            </a:r>
            <a:br>
              <a:rPr lang="en-US" sz="2800">
                <a:solidFill>
                  <a:schemeClr val="bg1"/>
                </a:solidFill>
              </a:rPr>
            </a:br>
            <a:r>
              <a:rPr lang="en-US" sz="2800">
                <a:solidFill>
                  <a:schemeClr val="bg1"/>
                </a:solidFill>
              </a:rPr>
              <a:t>Never divorce my wife </a:t>
            </a:r>
            <a:r>
              <a:rPr lang="en-US" sz="2800" u="sng">
                <a:solidFill>
                  <a:schemeClr val="bg1"/>
                </a:solidFill>
              </a:rPr>
              <a:t>Susan</a:t>
            </a:r>
            <a:r>
              <a:rPr lang="en-US" sz="2800">
                <a:solidFill>
                  <a:schemeClr val="bg1"/>
                </a:solidFill>
              </a:rPr>
              <a:t> (age 25)</a:t>
            </a:r>
            <a:br>
              <a:rPr lang="en-US" sz="2800">
                <a:solidFill>
                  <a:schemeClr val="bg1"/>
                </a:solidFill>
              </a:rPr>
            </a:br>
            <a:r>
              <a:rPr lang="en-US" sz="2800">
                <a:solidFill>
                  <a:schemeClr val="bg1"/>
                </a:solidFill>
              </a:rPr>
              <a:t>Never be sexually unfaithful to </a:t>
            </a:r>
            <a:r>
              <a:rPr lang="en-US" sz="2800" u="sng">
                <a:solidFill>
                  <a:schemeClr val="bg1"/>
                </a:solidFill>
              </a:rPr>
              <a:t>Susan</a:t>
            </a:r>
            <a:r>
              <a:rPr lang="en-US" sz="2800">
                <a:solidFill>
                  <a:schemeClr val="bg1"/>
                </a:solidFill>
              </a:rPr>
              <a:t> (age 25)</a:t>
            </a:r>
            <a:br>
              <a:rPr lang="en-US" sz="2800">
                <a:solidFill>
                  <a:schemeClr val="bg1"/>
                </a:solidFill>
              </a:rPr>
            </a:br>
            <a:r>
              <a:rPr lang="en-US" sz="2800">
                <a:solidFill>
                  <a:schemeClr val="bg1"/>
                </a:solidFill>
              </a:rPr>
              <a:t>Never say </a:t>
            </a:r>
            <a:r>
              <a:rPr lang="ja-JP" altLang="en-US" sz="2800">
                <a:solidFill>
                  <a:schemeClr val="bg1"/>
                </a:solidFill>
              </a:rPr>
              <a:t>“</a:t>
            </a:r>
            <a:r>
              <a:rPr lang="en-US" altLang="ja-JP" sz="2800">
                <a:solidFill>
                  <a:schemeClr val="bg1"/>
                </a:solidFill>
              </a:rPr>
              <a:t>no</a:t>
            </a:r>
            <a:r>
              <a:rPr lang="ja-JP" altLang="en-US" sz="2800">
                <a:solidFill>
                  <a:schemeClr val="bg1"/>
                </a:solidFill>
              </a:rPr>
              <a:t>”</a:t>
            </a:r>
            <a:r>
              <a:rPr lang="en-US" altLang="ja-JP" sz="2800">
                <a:solidFill>
                  <a:schemeClr val="bg1"/>
                </a:solidFill>
              </a:rPr>
              <a:t> to a place God leads me (age 25)</a:t>
            </a:r>
            <a:endParaRPr lang="en-US" sz="2800">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62470"/>
                                        </p:tgtEl>
                                        <p:attrNameLst>
                                          <p:attrName>style.visibility</p:attrName>
                                        </p:attrNameLst>
                                      </p:cBhvr>
                                      <p:to>
                                        <p:strVal val="visible"/>
                                      </p:to>
                                    </p:set>
                                    <p:animEffect transition="in" filter="blinds(horizontal)">
                                      <p:cBhvr>
                                        <p:cTn id="7" dur="2000"/>
                                        <p:tgtEl>
                                          <p:spTgt spid="624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71010"/>
                                        </p:tgtEl>
                                        <p:attrNameLst>
                                          <p:attrName>style.visibility</p:attrName>
                                        </p:attrNameLst>
                                      </p:cBhvr>
                                      <p:to>
                                        <p:strVal val="visible"/>
                                      </p:to>
                                    </p:set>
                                    <p:animEffect transition="in" filter="dissolve">
                                      <p:cBhvr>
                                        <p:cTn id="12" dur="500"/>
                                        <p:tgtEl>
                                          <p:spTgt spid="1710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1013">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10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3" grpId="0" build="allAtOnce"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descr="thinkingman_795330_low"/>
          <p:cNvPicPr>
            <a:picLocks noChangeAspect="1" noChangeArrowheads="1"/>
          </p:cNvPicPr>
          <p:nvPr/>
        </p:nvPicPr>
        <p:blipFill>
          <a:blip r:embed="rId2">
            <a:lum bright="24000"/>
            <a:extLst>
              <a:ext uri="{28A0092B-C50C-407E-A947-70E740481C1C}">
                <a14:useLocalDpi xmlns:a14="http://schemas.microsoft.com/office/drawing/2010/main"/>
              </a:ext>
            </a:extLst>
          </a:blip>
          <a:srcRect/>
          <a:stretch>
            <a:fillRect/>
          </a:stretch>
        </p:blipFill>
        <p:spPr bwMode="auto">
          <a:xfrm>
            <a:off x="838200" y="1163638"/>
            <a:ext cx="8305800" cy="569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Rectangle 3"/>
          <p:cNvSpPr>
            <a:spLocks noGrp="1" noChangeArrowheads="1"/>
          </p:cNvSpPr>
          <p:nvPr>
            <p:ph type="ctrTitle"/>
          </p:nvPr>
        </p:nvSpPr>
        <p:spPr>
          <a:xfrm>
            <a:off x="0" y="0"/>
            <a:ext cx="9144000" cy="1143000"/>
          </a:xfrm>
        </p:spPr>
        <p:txBody>
          <a:bodyPr/>
          <a:lstStyle/>
          <a:p>
            <a:r>
              <a:rPr lang="en-US" sz="4800" b="1">
                <a:solidFill>
                  <a:schemeClr val="bg1"/>
                </a:solidFill>
                <a:latin typeface="Arial" charset="0"/>
                <a:ea typeface="ＭＳ Ｐゴシック" charset="0"/>
                <a:cs typeface="Arial" charset="0"/>
              </a:rPr>
              <a:t>Expectations of CIC Elders</a:t>
            </a:r>
          </a:p>
        </p:txBody>
      </p:sp>
      <p:sp>
        <p:nvSpPr>
          <p:cNvPr id="104451" name="Rectangle 4"/>
          <p:cNvSpPr>
            <a:spLocks noChangeArrowheads="1"/>
          </p:cNvSpPr>
          <p:nvPr/>
        </p:nvSpPr>
        <p:spPr bwMode="auto">
          <a:xfrm>
            <a:off x="914400" y="1268413"/>
            <a:ext cx="5170488"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81013" indent="-481013">
              <a:spcBef>
                <a:spcPct val="20000"/>
              </a:spcBef>
              <a:buFontTx/>
              <a:buChar char="•"/>
            </a:pPr>
            <a:r>
              <a:rPr lang="en-US" sz="4400" b="1"/>
              <a:t>Attend 6 months</a:t>
            </a:r>
          </a:p>
          <a:p>
            <a:pPr marL="481013" indent="-481013">
              <a:spcBef>
                <a:spcPct val="20000"/>
              </a:spcBef>
              <a:buFontTx/>
              <a:buChar char="•"/>
            </a:pPr>
            <a:r>
              <a:rPr lang="en-US" sz="4400" b="1"/>
              <a:t>Service</a:t>
            </a:r>
          </a:p>
          <a:p>
            <a:pPr marL="481013" indent="-481013">
              <a:spcBef>
                <a:spcPct val="20000"/>
              </a:spcBef>
              <a:buFontTx/>
              <a:buChar char="•"/>
            </a:pPr>
            <a:r>
              <a:rPr lang="en-US" sz="4400" b="1"/>
              <a:t>Members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Black</a:t>
            </a:r>
          </a:p>
        </p:txBody>
      </p:sp>
      <p:sp>
        <p:nvSpPr>
          <p:cNvPr id="105474" name="Rectangle 3"/>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idx="4294967295"/>
          </p:nvPr>
        </p:nvSpPr>
        <p:spPr/>
        <p:txBody>
          <a:bodyPr/>
          <a:lstStyle/>
          <a:p>
            <a:pPr algn="l"/>
            <a:r>
              <a:rPr lang="en-US">
                <a:latin typeface="Times New Roman" charset="0"/>
                <a:ea typeface="ＭＳ Ｐゴシック" charset="0"/>
                <a:cs typeface="ＭＳ Ｐゴシック" charset="0"/>
              </a:rPr>
              <a:t>Susan</a:t>
            </a:r>
            <a:r>
              <a:rPr lang="fr-FR" altLang="ja-JP">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Mom</a:t>
            </a:r>
          </a:p>
        </p:txBody>
      </p:sp>
      <p:pic>
        <p:nvPicPr>
          <p:cNvPr id="173059"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Black</a:t>
            </a:r>
          </a:p>
        </p:txBody>
      </p:sp>
      <p:sp>
        <p:nvSpPr>
          <p:cNvPr id="87042" name="Rectangle 3"/>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grpSp>
        <p:nvGrpSpPr>
          <p:cNvPr id="107522" name="Group 3"/>
          <p:cNvGrpSpPr>
            <a:grpSpLocks/>
          </p:cNvGrpSpPr>
          <p:nvPr/>
        </p:nvGrpSpPr>
        <p:grpSpPr bwMode="auto">
          <a:xfrm>
            <a:off x="6019800" y="1600200"/>
            <a:ext cx="2971800" cy="5257800"/>
            <a:chOff x="3792" y="1008"/>
            <a:chExt cx="1872" cy="3312"/>
          </a:xfrm>
        </p:grpSpPr>
        <p:sp>
          <p:nvSpPr>
            <p:cNvPr id="107530" name="Rectangle 4"/>
            <p:cNvSpPr>
              <a:spLocks noChangeArrowheads="1"/>
            </p:cNvSpPr>
            <p:nvPr/>
          </p:nvSpPr>
          <p:spPr bwMode="auto">
            <a:xfrm>
              <a:off x="3936" y="1008"/>
              <a:ext cx="1584"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600">
                  <a:solidFill>
                    <a:schemeClr val="bg1"/>
                  </a:solidFill>
                </a:rPr>
                <a:t>Nehemiah 10</a:t>
              </a:r>
              <a:endParaRPr lang="en-US" sz="3600">
                <a:solidFill>
                  <a:schemeClr val="tx2"/>
                </a:solidFill>
                <a:latin typeface="Times New Roman" charset="0"/>
              </a:endParaRPr>
            </a:p>
          </p:txBody>
        </p:sp>
        <p:grpSp>
          <p:nvGrpSpPr>
            <p:cNvPr id="107531" name="Group 5"/>
            <p:cNvGrpSpPr>
              <a:grpSpLocks/>
            </p:cNvGrpSpPr>
            <p:nvPr/>
          </p:nvGrpSpPr>
          <p:grpSpPr bwMode="auto">
            <a:xfrm>
              <a:off x="3792" y="1872"/>
              <a:ext cx="1872" cy="2448"/>
              <a:chOff x="3792" y="1872"/>
              <a:chExt cx="1872" cy="2448"/>
            </a:xfrm>
          </p:grpSpPr>
          <p:sp>
            <p:nvSpPr>
              <p:cNvPr id="107532" name="AutoShape 6" descr="Cork"/>
              <p:cNvSpPr>
                <a:spLocks noChangeArrowheads="1"/>
              </p:cNvSpPr>
              <p:nvPr/>
            </p:nvSpPr>
            <p:spPr bwMode="auto">
              <a:xfrm>
                <a:off x="3792" y="1872"/>
                <a:ext cx="1824" cy="2448"/>
              </a:xfrm>
              <a:prstGeom prst="roundRect">
                <a:avLst>
                  <a:gd name="adj" fmla="val 16667"/>
                </a:avLst>
              </a:prstGeom>
              <a:blipFill dpi="0" rotWithShape="0">
                <a:blip r:embed="rId2"/>
                <a:srcRect/>
                <a:tile tx="0" ty="0" sx="100000" sy="100000" flip="none" algn="tl"/>
              </a:blipFill>
              <a:ln w="9525">
                <a:solidFill>
                  <a:schemeClr val="tx1"/>
                </a:solidFill>
                <a:round/>
                <a:headEnd/>
                <a:tailEnd/>
              </a:ln>
            </p:spPr>
            <p:txBody>
              <a:bodyPr wrap="none" anchor="ctr"/>
              <a:lstStyle/>
              <a:p>
                <a:endParaRPr lang="en-US"/>
              </a:p>
            </p:txBody>
          </p:sp>
          <p:sp>
            <p:nvSpPr>
              <p:cNvPr id="107533" name="Rectangle 7"/>
              <p:cNvSpPr>
                <a:spLocks noChangeArrowheads="1"/>
              </p:cNvSpPr>
              <p:nvPr/>
            </p:nvSpPr>
            <p:spPr bwMode="auto">
              <a:xfrm>
                <a:off x="3792" y="2640"/>
                <a:ext cx="187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200" b="1"/>
                  <a:t>COVENANT</a:t>
                </a:r>
                <a:endParaRPr lang="en-US">
                  <a:latin typeface="Times New Roman" charset="0"/>
                </a:endParaRPr>
              </a:p>
            </p:txBody>
          </p:sp>
        </p:grpSp>
      </p:grpSp>
      <p:sp>
        <p:nvSpPr>
          <p:cNvPr id="175112" name="AutoShape 8"/>
          <p:cNvSpPr>
            <a:spLocks noChangeArrowheads="1"/>
          </p:cNvSpPr>
          <p:nvPr/>
        </p:nvSpPr>
        <p:spPr bwMode="auto">
          <a:xfrm>
            <a:off x="0" y="4705350"/>
            <a:ext cx="6096000" cy="2133600"/>
          </a:xfrm>
          <a:prstGeom prst="rightArrowCallout">
            <a:avLst>
              <a:gd name="adj1" fmla="val 44787"/>
              <a:gd name="adj2" fmla="val 26787"/>
              <a:gd name="adj3" fmla="val 23664"/>
              <a:gd name="adj4" fmla="val 86972"/>
            </a:avLst>
          </a:prstGeom>
          <a:solidFill>
            <a:schemeClr val="accent2"/>
          </a:solidFill>
          <a:ln w="9525">
            <a:solidFill>
              <a:schemeClr val="tx1"/>
            </a:solidFill>
            <a:miter lim="800000"/>
            <a:headEnd/>
            <a:tailEnd/>
          </a:ln>
        </p:spPr>
        <p:txBody>
          <a:bodyPr wrap="none" anchor="ctr"/>
          <a:lstStyle/>
          <a:p>
            <a:endParaRPr lang="en-US"/>
          </a:p>
        </p:txBody>
      </p:sp>
      <p:sp>
        <p:nvSpPr>
          <p:cNvPr id="175113" name="Rectangle 9"/>
          <p:cNvSpPr>
            <a:spLocks noChangeArrowheads="1"/>
          </p:cNvSpPr>
          <p:nvPr/>
        </p:nvSpPr>
        <p:spPr bwMode="auto">
          <a:xfrm>
            <a:off x="0" y="0"/>
            <a:ext cx="9144000" cy="1447800"/>
          </a:xfrm>
          <a:prstGeom prst="rect">
            <a:avLst/>
          </a:prstGeom>
          <a:gradFill rotWithShape="0">
            <a:gsLst>
              <a:gs pos="0">
                <a:schemeClr val="accent2"/>
              </a:gs>
              <a:gs pos="100000">
                <a:schemeClr val="accent2">
                  <a:gamma/>
                  <a:shade val="46275"/>
                  <a:invGamma/>
                </a:schemeClr>
              </a:gs>
            </a:gsLst>
            <a:path path="shape">
              <a:fillToRect l="50000" t="50000" r="50000" b="50000"/>
            </a:path>
          </a:gradFill>
          <a:ln>
            <a:noFill/>
          </a:ln>
          <a:effectLst>
            <a:outerShdw blurRad="63500" dist="35921" dir="2700000" algn="ctr" rotWithShape="0">
              <a:schemeClr val="tx1">
                <a:alpha val="74998"/>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en-US" sz="4400" b="1" i="1">
                <a:solidFill>
                  <a:schemeClr val="bg1"/>
                </a:solidFill>
                <a:effectLst>
                  <a:outerShdw blurRad="38100" dist="38100" dir="2700000" algn="tl">
                    <a:srgbClr val="000000"/>
                  </a:outerShdw>
                </a:effectLst>
              </a:rPr>
              <a:t>Community Renewal</a:t>
            </a:r>
            <a:br>
              <a:rPr lang="en-US" sz="4400" b="1" i="1">
                <a:solidFill>
                  <a:schemeClr val="bg1"/>
                </a:solidFill>
                <a:effectLst>
                  <a:outerShdw blurRad="38100" dist="38100" dir="2700000" algn="tl">
                    <a:srgbClr val="000000"/>
                  </a:outerShdw>
                </a:effectLst>
              </a:rPr>
            </a:br>
            <a:r>
              <a:rPr lang="en-US" sz="3600" b="1" i="1">
                <a:solidFill>
                  <a:schemeClr val="bg1"/>
                </a:solidFill>
                <a:effectLst>
                  <a:outerShdw blurRad="38100" dist="38100" dir="2700000" algn="tl">
                    <a:srgbClr val="000000"/>
                  </a:outerShdw>
                </a:effectLst>
              </a:rPr>
              <a:t>Nehemiah 8–10</a:t>
            </a:r>
            <a:endParaRPr lang="en-US" sz="4400" b="1" i="1">
              <a:solidFill>
                <a:schemeClr val="tx2"/>
              </a:solidFill>
              <a:latin typeface="Times New Roman" charset="0"/>
            </a:endParaRPr>
          </a:p>
        </p:txBody>
      </p:sp>
      <p:sp>
        <p:nvSpPr>
          <p:cNvPr id="175114" name="Text Box 10"/>
          <p:cNvSpPr txBox="1">
            <a:spLocks noChangeArrowheads="1"/>
          </p:cNvSpPr>
          <p:nvPr/>
        </p:nvSpPr>
        <p:spPr bwMode="auto">
          <a:xfrm>
            <a:off x="5943600" y="5486400"/>
            <a:ext cx="2555875"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000" b="1"/>
              <a:t>I. Leaders</a:t>
            </a:r>
          </a:p>
        </p:txBody>
      </p:sp>
      <p:sp>
        <p:nvSpPr>
          <p:cNvPr id="175115" name="Rectangle 11"/>
          <p:cNvSpPr>
            <a:spLocks noChangeArrowheads="1"/>
          </p:cNvSpPr>
          <p:nvPr/>
        </p:nvSpPr>
        <p:spPr bwMode="auto">
          <a:xfrm>
            <a:off x="0" y="4572000"/>
            <a:ext cx="5334000" cy="22860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gradFill rotWithShape="0">
                  <a:gsLst>
                    <a:gs pos="0">
                      <a:schemeClr val="accent2"/>
                    </a:gs>
                    <a:gs pos="100000">
                      <a:schemeClr val="accent2">
                        <a:gamma/>
                        <a:shade val="46275"/>
                        <a:invGamma/>
                      </a:schemeClr>
                    </a:gs>
                  </a:gsLst>
                  <a:path path="shape">
                    <a:fillToRect l="50000" t="50000" r="50000" b="50000"/>
                  </a:path>
                </a:gra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en-US" sz="4000" b="1" i="1">
                <a:solidFill>
                  <a:schemeClr val="bg1"/>
                </a:solidFill>
              </a:rPr>
              <a:t>I. </a:t>
            </a:r>
            <a:r>
              <a:rPr lang="en-US" sz="4000" b="1" i="1">
                <a:solidFill>
                  <a:srgbClr val="FFFF00"/>
                </a:solidFill>
              </a:rPr>
              <a:t>Leaders</a:t>
            </a:r>
            <a:r>
              <a:rPr lang="en-US" sz="4000" b="1" i="1">
                <a:solidFill>
                  <a:schemeClr val="bg1"/>
                </a:solidFill>
              </a:rPr>
              <a:t> must </a:t>
            </a:r>
            <a:r>
              <a:rPr lang="en-US" sz="4000" b="1" i="1">
                <a:solidFill>
                  <a:srgbClr val="FFFF00"/>
                </a:solidFill>
              </a:rPr>
              <a:t>lead</a:t>
            </a:r>
            <a:r>
              <a:rPr lang="en-US" sz="4000" b="1" i="1">
                <a:solidFill>
                  <a:schemeClr val="bg1"/>
                </a:solidFill>
              </a:rPr>
              <a:t> in committing to God (9:38–10:27).</a:t>
            </a:r>
            <a:endParaRPr lang="en-US" sz="4000" b="1" i="1">
              <a:solidFill>
                <a:schemeClr val="tx2"/>
              </a:solidFill>
              <a:latin typeface="Times New Roman" charset="0"/>
            </a:endParaRPr>
          </a:p>
        </p:txBody>
      </p:sp>
      <p:sp>
        <p:nvSpPr>
          <p:cNvPr id="175116" name="AutoShape 12"/>
          <p:cNvSpPr>
            <a:spLocks noChangeArrowheads="1"/>
          </p:cNvSpPr>
          <p:nvPr/>
        </p:nvSpPr>
        <p:spPr bwMode="auto">
          <a:xfrm>
            <a:off x="0" y="2514600"/>
            <a:ext cx="6096000" cy="2133600"/>
          </a:xfrm>
          <a:prstGeom prst="rightArrowCallout">
            <a:avLst>
              <a:gd name="adj1" fmla="val 44787"/>
              <a:gd name="adj2" fmla="val 26787"/>
              <a:gd name="adj3" fmla="val 23664"/>
              <a:gd name="adj4" fmla="val 86972"/>
            </a:avLst>
          </a:prstGeom>
          <a:solidFill>
            <a:schemeClr val="accent2"/>
          </a:solidFill>
          <a:ln w="9525">
            <a:solidFill>
              <a:schemeClr val="tx1"/>
            </a:solidFill>
            <a:miter lim="800000"/>
            <a:headEnd/>
            <a:tailEnd/>
          </a:ln>
        </p:spPr>
        <p:txBody>
          <a:bodyPr wrap="none" anchor="ctr"/>
          <a:lstStyle/>
          <a:p>
            <a:endParaRPr lang="en-US"/>
          </a:p>
        </p:txBody>
      </p:sp>
      <p:sp>
        <p:nvSpPr>
          <p:cNvPr id="175117" name="Text Box 13"/>
          <p:cNvSpPr txBox="1">
            <a:spLocks noChangeArrowheads="1"/>
          </p:cNvSpPr>
          <p:nvPr/>
        </p:nvSpPr>
        <p:spPr bwMode="auto">
          <a:xfrm>
            <a:off x="5943600" y="3295650"/>
            <a:ext cx="3119438"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000" b="1"/>
              <a:t>II. Followers</a:t>
            </a:r>
          </a:p>
        </p:txBody>
      </p:sp>
      <p:sp>
        <p:nvSpPr>
          <p:cNvPr id="175118" name="Rectangle 14"/>
          <p:cNvSpPr>
            <a:spLocks noGrp="1" noChangeArrowheads="1"/>
          </p:cNvSpPr>
          <p:nvPr>
            <p:ph type="title" idx="4294967295"/>
          </p:nvPr>
        </p:nvSpPr>
        <p:spPr>
          <a:xfrm>
            <a:off x="0" y="2362200"/>
            <a:ext cx="5334000" cy="2286000"/>
          </a:xfrm>
          <a:effectLst>
            <a:outerShdw blurRad="63500" dist="35921" dir="2700000" algn="ctr" rotWithShape="0">
              <a:schemeClr val="tx1">
                <a:alpha val="74998"/>
              </a:schemeClr>
            </a:outerShdw>
          </a:effectLst>
          <a:extLst>
            <a:ext uri="{909E8E84-426E-40dd-AFC4-6F175D3DCCD1}">
              <a14:hiddenFill xmlns:a14="http://schemas.microsoft.com/office/drawing/2010/main">
                <a:gradFill rotWithShape="0">
                  <a:gsLst>
                    <a:gs pos="0">
                      <a:schemeClr val="accent2"/>
                    </a:gs>
                    <a:gs pos="100000">
                      <a:schemeClr val="accent2">
                        <a:gamma/>
                        <a:shade val="46275"/>
                        <a:invGamma/>
                      </a:schemeClr>
                    </a:gs>
                  </a:gsLst>
                  <a:path path="shape">
                    <a:fillToRect l="50000" t="50000" r="50000" b="50000"/>
                  </a:path>
                </a:gradFill>
              </a14:hiddenFill>
            </a:ext>
          </a:extLst>
        </p:spPr>
        <p:txBody>
          <a:bodyPr/>
          <a:lstStyle/>
          <a:p>
            <a:pPr>
              <a:defRPr/>
            </a:pPr>
            <a:r>
              <a:rPr lang="en-US" sz="4000" b="1" i="1" smtClean="0">
                <a:solidFill>
                  <a:schemeClr val="bg1"/>
                </a:solidFill>
                <a:latin typeface="Arial" charset="0"/>
              </a:rPr>
              <a:t>II. </a:t>
            </a:r>
            <a:r>
              <a:rPr lang="en-US" sz="4000" b="1" i="1" smtClean="0">
                <a:solidFill>
                  <a:srgbClr val="FFFF00"/>
                </a:solidFill>
                <a:latin typeface="Arial" charset="0"/>
              </a:rPr>
              <a:t>Followers</a:t>
            </a:r>
            <a:r>
              <a:rPr lang="en-US" sz="4000" b="1" i="1" smtClean="0">
                <a:solidFill>
                  <a:schemeClr val="bg1"/>
                </a:solidFill>
                <a:latin typeface="Arial" charset="0"/>
              </a:rPr>
              <a:t> must </a:t>
            </a:r>
            <a:r>
              <a:rPr lang="en-US" sz="4000" b="1" i="1" smtClean="0">
                <a:solidFill>
                  <a:srgbClr val="FFFF00"/>
                </a:solidFill>
                <a:latin typeface="Arial" charset="0"/>
              </a:rPr>
              <a:t>follow</a:t>
            </a:r>
            <a:r>
              <a:rPr lang="en-US" sz="4000" b="1" i="1" smtClean="0">
                <a:solidFill>
                  <a:schemeClr val="bg1"/>
                </a:solidFill>
                <a:latin typeface="Arial" charset="0"/>
              </a:rPr>
              <a:t> in committing to God (10:28-29).</a:t>
            </a:r>
            <a:endParaRPr lang="en-US" sz="4000" b="1" i="1" smtClean="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5112"/>
                                        </p:tgtEl>
                                        <p:attrNameLst>
                                          <p:attrName>style.visibility</p:attrName>
                                        </p:attrNameLst>
                                      </p:cBhvr>
                                      <p:to>
                                        <p:strVal val="visible"/>
                                      </p:to>
                                    </p:set>
                                    <p:animEffect transition="in" filter="wipe(left)">
                                      <p:cBhvr>
                                        <p:cTn id="7" dur="500"/>
                                        <p:tgtEl>
                                          <p:spTgt spid="175112"/>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5115"/>
                                        </p:tgtEl>
                                        <p:attrNameLst>
                                          <p:attrName>style.visibility</p:attrName>
                                        </p:attrNameLst>
                                      </p:cBhvr>
                                      <p:to>
                                        <p:strVal val="visible"/>
                                      </p:to>
                                    </p:set>
                                    <p:animEffect transition="in" filter="wipe(left)">
                                      <p:cBhvr>
                                        <p:cTn id="11" dur="500"/>
                                        <p:tgtEl>
                                          <p:spTgt spid="175115"/>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75114"/>
                                        </p:tgtEl>
                                        <p:attrNameLst>
                                          <p:attrName>style.visibility</p:attrName>
                                        </p:attrNameLst>
                                      </p:cBhvr>
                                      <p:to>
                                        <p:strVal val="visible"/>
                                      </p:to>
                                    </p:set>
                                    <p:animEffect transition="in" filter="wipe(left)">
                                      <p:cBhvr>
                                        <p:cTn id="15" dur="500"/>
                                        <p:tgtEl>
                                          <p:spTgt spid="17511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75116"/>
                                        </p:tgtEl>
                                        <p:attrNameLst>
                                          <p:attrName>style.visibility</p:attrName>
                                        </p:attrNameLst>
                                      </p:cBhvr>
                                      <p:to>
                                        <p:strVal val="visible"/>
                                      </p:to>
                                    </p:set>
                                    <p:animEffect transition="in" filter="wipe(left)">
                                      <p:cBhvr>
                                        <p:cTn id="20" dur="500"/>
                                        <p:tgtEl>
                                          <p:spTgt spid="175116"/>
                                        </p:tgtEl>
                                      </p:cBhvr>
                                    </p:animEffect>
                                  </p:childTnLst>
                                </p:cTn>
                              </p:par>
                            </p:childTnLst>
                          </p:cTn>
                        </p:par>
                        <p:par>
                          <p:cTn id="21" fill="hold" nodeType="afterGroup">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75118"/>
                                        </p:tgtEl>
                                        <p:attrNameLst>
                                          <p:attrName>style.visibility</p:attrName>
                                        </p:attrNameLst>
                                      </p:cBhvr>
                                      <p:to>
                                        <p:strVal val="visible"/>
                                      </p:to>
                                    </p:set>
                                    <p:animEffect transition="in" filter="wipe(left)">
                                      <p:cBhvr>
                                        <p:cTn id="24" dur="500"/>
                                        <p:tgtEl>
                                          <p:spTgt spid="175118"/>
                                        </p:tgtEl>
                                      </p:cBhvr>
                                    </p:animEffect>
                                  </p:childTnLst>
                                </p:cTn>
                              </p:par>
                            </p:childTnLst>
                          </p:cTn>
                        </p:par>
                        <p:par>
                          <p:cTn id="25" fill="hold" nodeType="afterGroup">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175117"/>
                                        </p:tgtEl>
                                        <p:attrNameLst>
                                          <p:attrName>style.visibility</p:attrName>
                                        </p:attrNameLst>
                                      </p:cBhvr>
                                      <p:to>
                                        <p:strVal val="visible"/>
                                      </p:to>
                                    </p:set>
                                    <p:animEffect transition="in" filter="wipe(left)">
                                      <p:cBhvr>
                                        <p:cTn id="28" dur="500"/>
                                        <p:tgtEl>
                                          <p:spTgt spid="175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12" grpId="0" animBg="1"/>
      <p:bldP spid="175114" grpId="0"/>
      <p:bldP spid="175115" grpId="0"/>
      <p:bldP spid="175116" grpId="0" animBg="1"/>
      <p:bldP spid="175117" grpId="0"/>
      <p:bldP spid="1751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descr="lead-or-follow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34988"/>
            <a:ext cx="9144000" cy="632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descr="Commitmenthands"/>
          <p:cNvPicPr>
            <a:picLocks noChangeAspect="1" noChangeArrowheads="1"/>
          </p:cNvPicPr>
          <p:nvPr/>
        </p:nvPicPr>
        <p:blipFill>
          <a:blip r:embed="rId2" cstate="screen">
            <a:extLst>
              <a:ext uri="{28A0092B-C50C-407E-A947-70E740481C1C}">
                <a14:useLocalDpi xmlns:a14="http://schemas.microsoft.com/office/drawing/2010/main"/>
              </a:ext>
            </a:extLst>
          </a:blip>
          <a:srcRect l="-34"/>
          <a:stretch>
            <a:fillRect/>
          </a:stretch>
        </p:blipFill>
        <p:spPr bwMode="auto">
          <a:xfrm rot="10800000">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0" name="Rectangle 3"/>
          <p:cNvSpPr>
            <a:spLocks noGrp="1" noChangeArrowheads="1"/>
          </p:cNvSpPr>
          <p:nvPr>
            <p:ph type="title" idx="4294967295"/>
          </p:nvPr>
        </p:nvSpPr>
        <p:spPr>
          <a:xfrm>
            <a:off x="342900" y="228600"/>
            <a:ext cx="8420100" cy="1143000"/>
          </a:xfrm>
          <a:solidFill>
            <a:schemeClr val="tx1"/>
          </a:solidFill>
        </p:spPr>
        <p:txBody>
          <a:bodyPr/>
          <a:lstStyle/>
          <a:p>
            <a:r>
              <a:rPr lang="en-US" b="1">
                <a:solidFill>
                  <a:schemeClr val="bg1"/>
                </a:solidFill>
                <a:latin typeface="Arial" charset="0"/>
                <a:ea typeface="ＭＳ Ｐゴシック" charset="0"/>
                <a:cs typeface="ＭＳ Ｐゴシック" charset="0"/>
              </a:rPr>
              <a:t>The People</a:t>
            </a:r>
            <a:r>
              <a:rPr lang="fr-FR" altLang="ja-JP" b="1">
                <a:solidFill>
                  <a:schemeClr val="bg1"/>
                </a:solidFill>
                <a:latin typeface="Arial" charset="0"/>
                <a:ea typeface="ＭＳ Ｐゴシック" charset="0"/>
                <a:cs typeface="ＭＳ Ｐゴシック" charset="0"/>
              </a:rPr>
              <a:t>'</a:t>
            </a:r>
            <a:r>
              <a:rPr lang="en-US" b="1">
                <a:solidFill>
                  <a:schemeClr val="bg1"/>
                </a:solidFill>
                <a:latin typeface="Arial" charset="0"/>
                <a:ea typeface="ＭＳ Ｐゴシック" charset="0"/>
                <a:cs typeface="ＭＳ Ｐゴシック" charset="0"/>
              </a:rPr>
              <a:t>s Commitment</a:t>
            </a:r>
            <a:endParaRPr lang="en-US" b="1">
              <a:solidFill>
                <a:schemeClr val="bg1"/>
              </a:solidFill>
              <a:latin typeface="Times New Roman" charset="0"/>
              <a:ea typeface="ＭＳ Ｐゴシック" charset="0"/>
              <a:cs typeface="ＭＳ Ｐゴシック" charset="0"/>
            </a:endParaRPr>
          </a:p>
        </p:txBody>
      </p:sp>
      <p:sp>
        <p:nvSpPr>
          <p:cNvPr id="177156" name="Rectangle 4"/>
          <p:cNvSpPr>
            <a:spLocks noChangeArrowheads="1"/>
          </p:cNvSpPr>
          <p:nvPr/>
        </p:nvSpPr>
        <p:spPr bwMode="auto">
          <a:xfrm>
            <a:off x="228600" y="1828800"/>
            <a:ext cx="76771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defRPr/>
            </a:pPr>
            <a:r>
              <a:rPr lang="en-US" sz="3200" b="1">
                <a:effectLst>
                  <a:glow rad="241300">
                    <a:schemeClr val="bg1"/>
                  </a:glow>
                </a:effectLst>
              </a:rPr>
              <a:t>1.	Separation &amp; Obedience (28-29)</a:t>
            </a:r>
            <a:endParaRPr lang="en-US" sz="3200" b="1">
              <a:effectLst>
                <a:glow rad="241300">
                  <a:schemeClr val="bg1"/>
                </a:glow>
              </a:effectLst>
              <a:latin typeface="Times New Roman" charset="0"/>
            </a:endParaRPr>
          </a:p>
        </p:txBody>
      </p:sp>
      <p:sp>
        <p:nvSpPr>
          <p:cNvPr id="177157" name="Rectangle 5"/>
          <p:cNvSpPr>
            <a:spLocks noChangeArrowheads="1"/>
          </p:cNvSpPr>
          <p:nvPr/>
        </p:nvSpPr>
        <p:spPr bwMode="auto">
          <a:xfrm>
            <a:off x="209550" y="2717800"/>
            <a:ext cx="59626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defRPr/>
            </a:pPr>
            <a:r>
              <a:rPr lang="en-US" sz="3200" b="1">
                <a:effectLst>
                  <a:glow rad="241300">
                    <a:schemeClr val="bg1"/>
                  </a:glow>
                </a:effectLst>
              </a:rPr>
              <a:t>2.	No intermarriage (30)</a:t>
            </a:r>
            <a:endParaRPr lang="en-US" sz="3200" b="1">
              <a:effectLst>
                <a:glow rad="241300">
                  <a:schemeClr val="bg1"/>
                </a:glow>
              </a:effectLst>
              <a:latin typeface="Times New Roman" charset="0"/>
            </a:endParaRPr>
          </a:p>
        </p:txBody>
      </p:sp>
      <p:sp>
        <p:nvSpPr>
          <p:cNvPr id="177158" name="Rectangle 6"/>
          <p:cNvSpPr>
            <a:spLocks noChangeArrowheads="1"/>
          </p:cNvSpPr>
          <p:nvPr/>
        </p:nvSpPr>
        <p:spPr bwMode="auto">
          <a:xfrm>
            <a:off x="209550" y="3606800"/>
            <a:ext cx="59626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defRPr/>
            </a:pPr>
            <a:r>
              <a:rPr lang="en-US" sz="3200" b="1">
                <a:effectLst>
                  <a:glow rad="241300">
                    <a:schemeClr val="bg1"/>
                  </a:glow>
                </a:effectLst>
              </a:rPr>
              <a:t>3.	Sabbath (31)</a:t>
            </a:r>
          </a:p>
        </p:txBody>
      </p:sp>
      <p:sp>
        <p:nvSpPr>
          <p:cNvPr id="177159" name="Rectangle 7"/>
          <p:cNvSpPr>
            <a:spLocks noChangeArrowheads="1"/>
          </p:cNvSpPr>
          <p:nvPr/>
        </p:nvSpPr>
        <p:spPr bwMode="auto">
          <a:xfrm>
            <a:off x="209550" y="4495800"/>
            <a:ext cx="59642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defRPr/>
            </a:pPr>
            <a:r>
              <a:rPr lang="en-US" sz="3200" b="1">
                <a:effectLst>
                  <a:glow rad="241300">
                    <a:schemeClr val="bg1"/>
                  </a:glow>
                </a:effectLst>
              </a:rPr>
              <a:t>4.	Support Temple (32-39)</a:t>
            </a:r>
          </a:p>
        </p:txBody>
      </p:sp>
      <p:sp>
        <p:nvSpPr>
          <p:cNvPr id="177160" name="Rectangle 8"/>
          <p:cNvSpPr>
            <a:spLocks noChangeArrowheads="1"/>
          </p:cNvSpPr>
          <p:nvPr/>
        </p:nvSpPr>
        <p:spPr bwMode="auto">
          <a:xfrm>
            <a:off x="1371600" y="5410200"/>
            <a:ext cx="259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defRPr/>
            </a:pPr>
            <a:r>
              <a:rPr lang="en-US" sz="3200" b="1">
                <a:effectLst>
                  <a:glow rad="241300">
                    <a:schemeClr val="bg1"/>
                  </a:glow>
                </a:effectLst>
              </a:rPr>
              <a:t>• Tax (32-33)</a:t>
            </a:r>
          </a:p>
        </p:txBody>
      </p:sp>
      <p:sp>
        <p:nvSpPr>
          <p:cNvPr id="177161" name="Rectangle 9"/>
          <p:cNvSpPr>
            <a:spLocks noChangeArrowheads="1"/>
          </p:cNvSpPr>
          <p:nvPr/>
        </p:nvSpPr>
        <p:spPr bwMode="auto">
          <a:xfrm>
            <a:off x="1371600" y="6019800"/>
            <a:ext cx="259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defRPr/>
            </a:pPr>
            <a:r>
              <a:rPr lang="en-US" sz="3200" b="1">
                <a:effectLst>
                  <a:glow rad="241300">
                    <a:schemeClr val="bg1"/>
                  </a:glow>
                </a:effectLst>
              </a:rPr>
              <a:t>• Wood (34)</a:t>
            </a:r>
          </a:p>
        </p:txBody>
      </p:sp>
      <p:sp>
        <p:nvSpPr>
          <p:cNvPr id="177162" name="Rectangle 10"/>
          <p:cNvSpPr>
            <a:spLocks noChangeArrowheads="1"/>
          </p:cNvSpPr>
          <p:nvPr/>
        </p:nvSpPr>
        <p:spPr bwMode="auto">
          <a:xfrm>
            <a:off x="4114800" y="5410200"/>
            <a:ext cx="4495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defRPr/>
            </a:pPr>
            <a:r>
              <a:rPr lang="en-US" sz="3200" b="1">
                <a:effectLst>
                  <a:glow rad="241300">
                    <a:schemeClr val="bg1"/>
                  </a:glow>
                </a:effectLst>
              </a:rPr>
              <a:t>• Firstfruits (35-37a)</a:t>
            </a:r>
          </a:p>
        </p:txBody>
      </p:sp>
      <p:sp>
        <p:nvSpPr>
          <p:cNvPr id="177163" name="Rectangle 11"/>
          <p:cNvSpPr>
            <a:spLocks noChangeArrowheads="1"/>
          </p:cNvSpPr>
          <p:nvPr/>
        </p:nvSpPr>
        <p:spPr bwMode="auto">
          <a:xfrm>
            <a:off x="4114800" y="6019800"/>
            <a:ext cx="4495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defRPr/>
            </a:pPr>
            <a:r>
              <a:rPr lang="en-US" sz="3200" b="1">
                <a:effectLst>
                  <a:glow rad="241300">
                    <a:schemeClr val="bg1"/>
                  </a:glow>
                </a:effectLst>
              </a:rPr>
              <a:t>• Tithes (37b-39)</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7156">
                                            <p:txEl>
                                              <p:pRg st="0" end="0"/>
                                            </p:txEl>
                                          </p:spTgt>
                                        </p:tgtEl>
                                        <p:attrNameLst>
                                          <p:attrName>style.visibility</p:attrName>
                                        </p:attrNameLst>
                                      </p:cBhvr>
                                      <p:to>
                                        <p:strVal val="visible"/>
                                      </p:to>
                                    </p:set>
                                    <p:animEffect transition="in" filter="wipe(left)">
                                      <p:cBhvr>
                                        <p:cTn id="7" dur="500"/>
                                        <p:tgtEl>
                                          <p:spTgt spid="17715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7157">
                                            <p:txEl>
                                              <p:pRg st="0" end="0"/>
                                            </p:txEl>
                                          </p:spTgt>
                                        </p:tgtEl>
                                        <p:attrNameLst>
                                          <p:attrName>style.visibility</p:attrName>
                                        </p:attrNameLst>
                                      </p:cBhvr>
                                      <p:to>
                                        <p:strVal val="visible"/>
                                      </p:to>
                                    </p:set>
                                    <p:animEffect transition="in" filter="wipe(left)">
                                      <p:cBhvr>
                                        <p:cTn id="12" dur="500"/>
                                        <p:tgtEl>
                                          <p:spTgt spid="17715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7158">
                                            <p:txEl>
                                              <p:pRg st="0" end="0"/>
                                            </p:txEl>
                                          </p:spTgt>
                                        </p:tgtEl>
                                        <p:attrNameLst>
                                          <p:attrName>style.visibility</p:attrName>
                                        </p:attrNameLst>
                                      </p:cBhvr>
                                      <p:to>
                                        <p:strVal val="visible"/>
                                      </p:to>
                                    </p:set>
                                    <p:animEffect transition="in" filter="wipe(left)">
                                      <p:cBhvr>
                                        <p:cTn id="17" dur="500"/>
                                        <p:tgtEl>
                                          <p:spTgt spid="177158">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7159">
                                            <p:txEl>
                                              <p:pRg st="0" end="0"/>
                                            </p:txEl>
                                          </p:spTgt>
                                        </p:tgtEl>
                                        <p:attrNameLst>
                                          <p:attrName>style.visibility</p:attrName>
                                        </p:attrNameLst>
                                      </p:cBhvr>
                                      <p:to>
                                        <p:strVal val="visible"/>
                                      </p:to>
                                    </p:set>
                                    <p:animEffect transition="in" filter="wipe(left)">
                                      <p:cBhvr>
                                        <p:cTn id="22" dur="500"/>
                                        <p:tgtEl>
                                          <p:spTgt spid="177159">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7160">
                                            <p:txEl>
                                              <p:pRg st="0" end="0"/>
                                            </p:txEl>
                                          </p:spTgt>
                                        </p:tgtEl>
                                        <p:attrNameLst>
                                          <p:attrName>style.visibility</p:attrName>
                                        </p:attrNameLst>
                                      </p:cBhvr>
                                      <p:to>
                                        <p:strVal val="visible"/>
                                      </p:to>
                                    </p:set>
                                    <p:animEffect transition="in" filter="wipe(left)">
                                      <p:cBhvr>
                                        <p:cTn id="27" dur="500"/>
                                        <p:tgtEl>
                                          <p:spTgt spid="177160">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7161">
                                            <p:txEl>
                                              <p:pRg st="0" end="0"/>
                                            </p:txEl>
                                          </p:spTgt>
                                        </p:tgtEl>
                                        <p:attrNameLst>
                                          <p:attrName>style.visibility</p:attrName>
                                        </p:attrNameLst>
                                      </p:cBhvr>
                                      <p:to>
                                        <p:strVal val="visible"/>
                                      </p:to>
                                    </p:set>
                                    <p:animEffect transition="in" filter="wipe(left)">
                                      <p:cBhvr>
                                        <p:cTn id="32" dur="500"/>
                                        <p:tgtEl>
                                          <p:spTgt spid="177161">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77162">
                                            <p:txEl>
                                              <p:pRg st="0" end="0"/>
                                            </p:txEl>
                                          </p:spTgt>
                                        </p:tgtEl>
                                        <p:attrNameLst>
                                          <p:attrName>style.visibility</p:attrName>
                                        </p:attrNameLst>
                                      </p:cBhvr>
                                      <p:to>
                                        <p:strVal val="visible"/>
                                      </p:to>
                                    </p:set>
                                    <p:animEffect transition="in" filter="wipe(left)">
                                      <p:cBhvr>
                                        <p:cTn id="37" dur="500"/>
                                        <p:tgtEl>
                                          <p:spTgt spid="177162">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77163">
                                            <p:txEl>
                                              <p:pRg st="0" end="0"/>
                                            </p:txEl>
                                          </p:spTgt>
                                        </p:tgtEl>
                                        <p:attrNameLst>
                                          <p:attrName>style.visibility</p:attrName>
                                        </p:attrNameLst>
                                      </p:cBhvr>
                                      <p:to>
                                        <p:strVal val="visible"/>
                                      </p:to>
                                    </p:set>
                                    <p:animEffect transition="in" filter="wipe(left)">
                                      <p:cBhvr>
                                        <p:cTn id="42" dur="500"/>
                                        <p:tgtEl>
                                          <p:spTgt spid="1771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6" grpId="0" build="p" autoUpdateAnimBg="0"/>
      <p:bldP spid="177157" grpId="0" build="p" autoUpdateAnimBg="0"/>
      <p:bldP spid="177158" grpId="0" build="p" autoUpdateAnimBg="0"/>
      <p:bldP spid="177159" grpId="0" build="p" autoUpdateAnimBg="0"/>
      <p:bldP spid="177160" grpId="0" build="p" autoUpdateAnimBg="0"/>
      <p:bldP spid="177161" grpId="0" build="p" autoUpdateAnimBg="0"/>
      <p:bldP spid="177162" grpId="0" build="p" autoUpdateAnimBg="0"/>
      <p:bldP spid="177163"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curves0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4" name="AutoShape 3"/>
          <p:cNvSpPr>
            <a:spLocks noChangeArrowheads="1"/>
          </p:cNvSpPr>
          <p:nvPr/>
        </p:nvSpPr>
        <p:spPr bwMode="auto">
          <a:xfrm>
            <a:off x="0" y="2438400"/>
            <a:ext cx="5105400" cy="4419600"/>
          </a:xfrm>
          <a:prstGeom prst="upArrowCallout">
            <a:avLst>
              <a:gd name="adj1" fmla="val 28879"/>
              <a:gd name="adj2" fmla="val 28879"/>
              <a:gd name="adj3" fmla="val 16667"/>
              <a:gd name="adj4" fmla="val 60597"/>
            </a:avLst>
          </a:prstGeom>
          <a:solidFill>
            <a:schemeClr val="hlink"/>
          </a:solidFill>
          <a:ln w="9525">
            <a:solidFill>
              <a:schemeClr val="tx1"/>
            </a:solidFill>
            <a:miter lim="800000"/>
            <a:headEnd/>
            <a:tailEnd/>
          </a:ln>
        </p:spPr>
        <p:txBody>
          <a:bodyPr wrap="none" anchor="ctr"/>
          <a:lstStyle/>
          <a:p>
            <a:endParaRPr lang="en-US"/>
          </a:p>
        </p:txBody>
      </p:sp>
      <p:sp>
        <p:nvSpPr>
          <p:cNvPr id="110595" name="Rectangle 4"/>
          <p:cNvSpPr>
            <a:spLocks noGrp="1" noChangeArrowheads="1"/>
          </p:cNvSpPr>
          <p:nvPr>
            <p:ph type="title" idx="4294967295"/>
          </p:nvPr>
        </p:nvSpPr>
        <p:spPr>
          <a:xfrm>
            <a:off x="0" y="4114800"/>
            <a:ext cx="5257800" cy="2667000"/>
          </a:xfrm>
        </p:spPr>
        <p:txBody>
          <a:bodyPr/>
          <a:lstStyle/>
          <a:p>
            <a:pPr marL="962025" indent="-962025" algn="l"/>
            <a:r>
              <a:rPr lang="en-US" sz="4000" b="1">
                <a:solidFill>
                  <a:schemeClr val="tx1"/>
                </a:solidFill>
                <a:latin typeface="Arial" charset="0"/>
                <a:ea typeface="ＭＳ Ｐゴシック" charset="0"/>
                <a:cs typeface="ＭＳ Ｐゴシック" charset="0"/>
              </a:rPr>
              <a:t>B.	Followers show commitment to God…</a:t>
            </a:r>
            <a:endParaRPr lang="en-US" b="1">
              <a:solidFill>
                <a:schemeClr val="tx1"/>
              </a:solidFill>
              <a:latin typeface="Times New Roman" charset="0"/>
              <a:ea typeface="ＭＳ Ｐゴシック" charset="0"/>
              <a:cs typeface="ＭＳ Ｐゴシック" charset="0"/>
            </a:endParaRPr>
          </a:p>
        </p:txBody>
      </p:sp>
      <p:sp>
        <p:nvSpPr>
          <p:cNvPr id="182277" name="AutoShape 5"/>
          <p:cNvSpPr>
            <a:spLocks noChangeArrowheads="1"/>
          </p:cNvSpPr>
          <p:nvPr/>
        </p:nvSpPr>
        <p:spPr bwMode="auto">
          <a:xfrm>
            <a:off x="5410200" y="2819400"/>
            <a:ext cx="3733800" cy="4038600"/>
          </a:xfrm>
          <a:prstGeom prst="upArrowCallout">
            <a:avLst>
              <a:gd name="adj1" fmla="val 25000"/>
              <a:gd name="adj2" fmla="val 25000"/>
              <a:gd name="adj3" fmla="val 18027"/>
              <a:gd name="adj4" fmla="val 66667"/>
            </a:avLst>
          </a:prstGeom>
          <a:solidFill>
            <a:schemeClr val="hlink"/>
          </a:solidFill>
          <a:ln w="9525">
            <a:solidFill>
              <a:schemeClr val="tx1"/>
            </a:solidFill>
            <a:miter lim="800000"/>
            <a:headEnd/>
            <a:tailEnd/>
          </a:ln>
        </p:spPr>
        <p:txBody>
          <a:bodyPr wrap="none" anchor="ctr"/>
          <a:lstStyle/>
          <a:p>
            <a:endParaRPr lang="en-US"/>
          </a:p>
        </p:txBody>
      </p:sp>
      <p:sp>
        <p:nvSpPr>
          <p:cNvPr id="182278" name="Rectangle 6"/>
          <p:cNvSpPr>
            <a:spLocks noChangeArrowheads="1"/>
          </p:cNvSpPr>
          <p:nvPr/>
        </p:nvSpPr>
        <p:spPr bwMode="auto">
          <a:xfrm>
            <a:off x="5486400" y="4191000"/>
            <a:ext cx="3657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000" b="1"/>
              <a:t>by committing to those who lead them.</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227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2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7" grpId="0" animBg="1"/>
      <p:bldP spid="182278"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1" descr="CIC Audit Summary 2007-2013 Chart.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692150"/>
            <a:ext cx="9144000" cy="585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2"/>
          <p:cNvSpPr>
            <a:spLocks noChangeArrowheads="1"/>
          </p:cNvSpPr>
          <p:nvPr>
            <p:ph type="title"/>
          </p:nvPr>
        </p:nvSpPr>
        <p:spPr bwMode="auto">
          <a:xfrm>
            <a:off x="238125" y="134938"/>
            <a:ext cx="6638925" cy="4270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sz="2400">
                <a:solidFill>
                  <a:schemeClr val="tx1"/>
                </a:solidFill>
                <a:latin typeface="Arial" charset="0"/>
                <a:ea typeface="ＭＳ Ｐゴシック" charset="0"/>
              </a:rPr>
              <a:t>Finances 2007-2013</a:t>
            </a:r>
            <a:endParaRPr lang="en-US" sz="2400">
              <a:solidFill>
                <a:srgbClr val="000066"/>
              </a:solidFill>
              <a:latin typeface="Arial" charset="0"/>
              <a:ea typeface="ＭＳ Ｐゴシック" charset="0"/>
            </a:endParaRPr>
          </a:p>
        </p:txBody>
      </p:sp>
      <p:sp>
        <p:nvSpPr>
          <p:cNvPr id="111619" name="Rectangle 2"/>
          <p:cNvSpPr txBox="1">
            <a:spLocks noChangeArrowheads="1"/>
          </p:cNvSpPr>
          <p:nvPr/>
        </p:nvSpPr>
        <p:spPr bwMode="auto">
          <a:xfrm>
            <a:off x="1044575" y="6334125"/>
            <a:ext cx="792163" cy="427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t>07</a:t>
            </a:r>
            <a:endParaRPr lang="en-US" b="1">
              <a:solidFill>
                <a:srgbClr val="000066"/>
              </a:solidFill>
            </a:endParaRPr>
          </a:p>
        </p:txBody>
      </p:sp>
      <p:sp>
        <p:nvSpPr>
          <p:cNvPr id="111620" name="Rectangle 2"/>
          <p:cNvSpPr txBox="1">
            <a:spLocks noChangeArrowheads="1"/>
          </p:cNvSpPr>
          <p:nvPr/>
        </p:nvSpPr>
        <p:spPr bwMode="auto">
          <a:xfrm>
            <a:off x="1908175" y="6334125"/>
            <a:ext cx="792163" cy="427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t>08</a:t>
            </a:r>
            <a:endParaRPr lang="en-US" b="1">
              <a:solidFill>
                <a:srgbClr val="000066"/>
              </a:solidFill>
            </a:endParaRPr>
          </a:p>
        </p:txBody>
      </p:sp>
      <p:sp>
        <p:nvSpPr>
          <p:cNvPr id="111621" name="Rectangle 2"/>
          <p:cNvSpPr txBox="1">
            <a:spLocks noChangeArrowheads="1"/>
          </p:cNvSpPr>
          <p:nvPr/>
        </p:nvSpPr>
        <p:spPr bwMode="auto">
          <a:xfrm>
            <a:off x="2771775" y="6334125"/>
            <a:ext cx="792163" cy="427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t>09</a:t>
            </a:r>
            <a:endParaRPr lang="en-US" b="1">
              <a:solidFill>
                <a:srgbClr val="000066"/>
              </a:solidFill>
            </a:endParaRPr>
          </a:p>
        </p:txBody>
      </p:sp>
      <p:sp>
        <p:nvSpPr>
          <p:cNvPr id="111622" name="Rectangle 2"/>
          <p:cNvSpPr txBox="1">
            <a:spLocks noChangeArrowheads="1"/>
          </p:cNvSpPr>
          <p:nvPr/>
        </p:nvSpPr>
        <p:spPr bwMode="auto">
          <a:xfrm>
            <a:off x="3695700" y="6334125"/>
            <a:ext cx="792163" cy="427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t>10</a:t>
            </a:r>
            <a:endParaRPr lang="en-US" b="1">
              <a:solidFill>
                <a:srgbClr val="000066"/>
              </a:solidFill>
            </a:endParaRPr>
          </a:p>
        </p:txBody>
      </p:sp>
      <p:sp>
        <p:nvSpPr>
          <p:cNvPr id="111623" name="Rectangle 2"/>
          <p:cNvSpPr txBox="1">
            <a:spLocks noChangeArrowheads="1"/>
          </p:cNvSpPr>
          <p:nvPr/>
        </p:nvSpPr>
        <p:spPr bwMode="auto">
          <a:xfrm>
            <a:off x="4500563" y="6334125"/>
            <a:ext cx="792162" cy="427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t>11</a:t>
            </a:r>
            <a:endParaRPr lang="en-US" b="1">
              <a:solidFill>
                <a:srgbClr val="000066"/>
              </a:solidFill>
            </a:endParaRPr>
          </a:p>
        </p:txBody>
      </p:sp>
      <p:sp>
        <p:nvSpPr>
          <p:cNvPr id="111624" name="Rectangle 2"/>
          <p:cNvSpPr txBox="1">
            <a:spLocks noChangeArrowheads="1"/>
          </p:cNvSpPr>
          <p:nvPr/>
        </p:nvSpPr>
        <p:spPr bwMode="auto">
          <a:xfrm>
            <a:off x="5424488" y="6334125"/>
            <a:ext cx="792162" cy="427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t>12</a:t>
            </a:r>
            <a:endParaRPr lang="en-US" b="1">
              <a:solidFill>
                <a:srgbClr val="000066"/>
              </a:solidFill>
            </a:endParaRPr>
          </a:p>
        </p:txBody>
      </p:sp>
      <p:sp>
        <p:nvSpPr>
          <p:cNvPr id="111625" name="Rectangle 2"/>
          <p:cNvSpPr txBox="1">
            <a:spLocks noChangeArrowheads="1"/>
          </p:cNvSpPr>
          <p:nvPr/>
        </p:nvSpPr>
        <p:spPr bwMode="auto">
          <a:xfrm>
            <a:off x="6348413" y="6334125"/>
            <a:ext cx="792162" cy="427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t>13</a:t>
            </a:r>
            <a:endParaRPr lang="en-US" b="1">
              <a:solidFill>
                <a:srgbClr val="000066"/>
              </a:solidFill>
            </a:endParaRPr>
          </a:p>
        </p:txBody>
      </p:sp>
      <p:pic>
        <p:nvPicPr>
          <p:cNvPr id="111626" name="Picture 57" descr="Crossroads-Logo-HZ"/>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80050" y="115888"/>
            <a:ext cx="3413125"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13666" name="Rectangle 3"/>
          <p:cNvSpPr>
            <a:spLocks noGrp="1" noChangeArrowheads="1"/>
          </p:cNvSpPr>
          <p:nvPr>
            <p:ph type="title" idx="4294967295"/>
          </p:nvPr>
        </p:nvSpPr>
        <p:spPr/>
        <p:txBody>
          <a:bodyPr/>
          <a:lstStyle/>
          <a:p>
            <a:r>
              <a:rPr lang="en-US">
                <a:solidFill>
                  <a:schemeClr val="bg1"/>
                </a:solidFill>
                <a:latin typeface="Arial" charset="0"/>
                <a:ea typeface="ＭＳ Ｐゴシック" charset="0"/>
                <a:cs typeface="ＭＳ Ｐゴシック" charset="0"/>
              </a:rPr>
              <a:t>Balance is Needed…</a:t>
            </a:r>
            <a:endParaRPr lang="en-US">
              <a:latin typeface="Times New Roman" charset="0"/>
              <a:ea typeface="ＭＳ Ｐゴシック" charset="0"/>
              <a:cs typeface="ＭＳ Ｐゴシック" charset="0"/>
            </a:endParaRPr>
          </a:p>
        </p:txBody>
      </p:sp>
      <p:pic>
        <p:nvPicPr>
          <p:cNvPr id="113667" name="Picture 4" descr="leadershi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2533650"/>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5" descr="Shee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53000" y="2533650"/>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14690" name="Rectangle 3"/>
          <p:cNvSpPr>
            <a:spLocks noGrp="1" noChangeArrowheads="1"/>
          </p:cNvSpPr>
          <p:nvPr>
            <p:ph type="title" idx="4294967295"/>
          </p:nvPr>
        </p:nvSpPr>
        <p:spPr>
          <a:xfrm>
            <a:off x="723900" y="609600"/>
            <a:ext cx="7772400" cy="1143000"/>
          </a:xfrm>
        </p:spPr>
        <p:txBody>
          <a:bodyPr/>
          <a:lstStyle/>
          <a:p>
            <a:r>
              <a:rPr lang="en-US" sz="4800">
                <a:solidFill>
                  <a:schemeClr val="bg1"/>
                </a:solidFill>
                <a:latin typeface="Arial" charset="0"/>
                <a:ea typeface="ＭＳ Ｐゴシック" charset="0"/>
                <a:cs typeface="ＭＳ Ｐゴシック" charset="0"/>
              </a:rPr>
              <a:t>Sighing on the Dotted Line</a:t>
            </a:r>
            <a:endParaRPr lang="en-US">
              <a:latin typeface="Times New Roman" charset="0"/>
              <a:ea typeface="ＭＳ Ｐゴシック" charset="0"/>
              <a:cs typeface="ＭＳ Ｐゴシック" charset="0"/>
            </a:endParaRPr>
          </a:p>
        </p:txBody>
      </p:sp>
      <p:pic>
        <p:nvPicPr>
          <p:cNvPr id="114691" name="Picture 4" descr="sign her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52688" y="1993900"/>
            <a:ext cx="4313237"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Rectangle 5"/>
          <p:cNvSpPr>
            <a:spLocks noChangeArrowheads="1"/>
          </p:cNvSpPr>
          <p:nvPr/>
        </p:nvSpPr>
        <p:spPr bwMode="auto">
          <a:xfrm>
            <a:off x="723900" y="5105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600">
                <a:solidFill>
                  <a:schemeClr val="bg1"/>
                </a:solidFill>
              </a:rPr>
              <a:t>Nehemiah 9:38–10:39</a:t>
            </a:r>
            <a:endParaRPr lang="en-US" sz="3600">
              <a:solidFill>
                <a:schemeClr val="tx2"/>
              </a:solidFill>
              <a:latin typeface="Times New Roman"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2" descr="Sunset tree">
            <a:hlinkClick r:id="rId3" action="ppaction://hlinkfile"/>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159" name="Rectangle 7"/>
          <p:cNvSpPr>
            <a:spLocks noGrp="1" noChangeArrowheads="1"/>
          </p:cNvSpPr>
          <p:nvPr>
            <p:ph type="title" idx="4294967295"/>
          </p:nvPr>
        </p:nvSpPr>
        <p:spPr>
          <a:xfrm>
            <a:off x="0" y="0"/>
            <a:ext cx="9144000" cy="762000"/>
          </a:xfrm>
          <a:effectLst>
            <a:outerShdw blurRad="63500" dist="63500" dir="2212194" algn="ctr" rotWithShape="0">
              <a:srgbClr val="000000">
                <a:alpha val="74997"/>
              </a:srgbClr>
            </a:outerShdw>
          </a:effectLst>
          <a:extLst/>
        </p:spPr>
        <p:txBody>
          <a:bodyPr/>
          <a:lstStyle/>
          <a:p>
            <a:pPr eaLnBrk="1" hangingPunct="1">
              <a:defRPr/>
            </a:pPr>
            <a:r>
              <a:rPr lang="en-US" sz="4800" b="1" i="1" smtClean="0">
                <a:solidFill>
                  <a:schemeClr val="tx1"/>
                </a:solidFill>
                <a:effectLst>
                  <a:outerShdw blurRad="38100" dist="38100" dir="2700000" algn="tl">
                    <a:srgbClr val="000000"/>
                  </a:outerShdw>
                </a:effectLst>
              </a:rPr>
              <a:t>Our Ministry Tree</a:t>
            </a:r>
            <a:endParaRPr lang="en-US" i="1" smtClean="0">
              <a:solidFill>
                <a:schemeClr val="tx1"/>
              </a:solidFill>
              <a:effectLst>
                <a:outerShdw blurRad="38100" dist="38100" dir="2700000" algn="tl">
                  <a:srgbClr val="000000"/>
                </a:outerShdw>
              </a:effectLst>
            </a:endParaRPr>
          </a:p>
        </p:txBody>
      </p:sp>
      <p:grpSp>
        <p:nvGrpSpPr>
          <p:cNvPr id="186372" name="Group 4"/>
          <p:cNvGrpSpPr>
            <a:grpSpLocks/>
          </p:cNvGrpSpPr>
          <p:nvPr/>
        </p:nvGrpSpPr>
        <p:grpSpPr bwMode="auto">
          <a:xfrm>
            <a:off x="2667000" y="2566988"/>
            <a:ext cx="4038600" cy="2905125"/>
            <a:chOff x="1680" y="1617"/>
            <a:chExt cx="2544" cy="1830"/>
          </a:xfrm>
        </p:grpSpPr>
        <p:pic>
          <p:nvPicPr>
            <p:cNvPr id="115727" name="Picture 5" descr="Boys000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680" y="1617"/>
              <a:ext cx="2544" cy="1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165" name="Rectangle 13"/>
            <p:cNvSpPr>
              <a:spLocks noChangeArrowheads="1"/>
            </p:cNvSpPr>
            <p:nvPr/>
          </p:nvSpPr>
          <p:spPr bwMode="auto">
            <a:xfrm>
              <a:off x="1920" y="2496"/>
              <a:ext cx="1680" cy="816"/>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chemeClr val="hlink"/>
                </a:buClr>
                <a:buSzPct val="75000"/>
                <a:buFont typeface="Wingdings" charset="0"/>
                <a:buNone/>
                <a:defRPr/>
              </a:pPr>
              <a:r>
                <a:rPr lang="en-US" sz="3600" b="1">
                  <a:effectLst>
                    <a:outerShdw blurRad="38100" dist="38100" dir="2700000" algn="tl">
                      <a:srgbClr val="000000"/>
                    </a:outerShdw>
                  </a:effectLst>
                </a:rPr>
                <a:t>Singapore Bible College</a:t>
              </a:r>
            </a:p>
          </p:txBody>
        </p:sp>
      </p:grpSp>
      <p:grpSp>
        <p:nvGrpSpPr>
          <p:cNvPr id="186375" name="Group 7"/>
          <p:cNvGrpSpPr>
            <a:grpSpLocks/>
          </p:cNvGrpSpPr>
          <p:nvPr/>
        </p:nvGrpSpPr>
        <p:grpSpPr bwMode="auto">
          <a:xfrm>
            <a:off x="2819400" y="5654675"/>
            <a:ext cx="3657600" cy="1431925"/>
            <a:chOff x="1776" y="3418"/>
            <a:chExt cx="2304" cy="902"/>
          </a:xfrm>
        </p:grpSpPr>
        <p:pic>
          <p:nvPicPr>
            <p:cNvPr id="115725" name="Picture 8" descr="CBI Background"/>
            <p:cNvPicPr>
              <a:picLocks noChangeAspect="1" noChangeArrowheads="1"/>
            </p:cNvPicPr>
            <p:nvPr/>
          </p:nvPicPr>
          <p:blipFill>
            <a:blip r:embed="rId6">
              <a:lum bright="-24000"/>
              <a:extLst>
                <a:ext uri="{28A0092B-C50C-407E-A947-70E740481C1C}">
                  <a14:useLocalDpi xmlns:a14="http://schemas.microsoft.com/office/drawing/2010/main"/>
                </a:ext>
              </a:extLst>
            </a:blip>
            <a:srcRect/>
            <a:stretch>
              <a:fillRect/>
            </a:stretch>
          </p:blipFill>
          <p:spPr bwMode="auto">
            <a:xfrm>
              <a:off x="1776" y="3418"/>
              <a:ext cx="2304" cy="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166" name="Rectangle 14"/>
            <p:cNvSpPr>
              <a:spLocks noChangeArrowheads="1"/>
            </p:cNvSpPr>
            <p:nvPr/>
          </p:nvSpPr>
          <p:spPr bwMode="auto">
            <a:xfrm>
              <a:off x="1920" y="3792"/>
              <a:ext cx="2016" cy="48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chemeClr val="hlink"/>
                </a:buClr>
                <a:buSzPct val="75000"/>
                <a:buFont typeface="Wingdings" charset="0"/>
                <a:buNone/>
                <a:defRPr/>
              </a:pPr>
              <a:r>
                <a:rPr lang="en-US" sz="3600" b="1">
                  <a:effectLst>
                    <a:outerShdw blurRad="38100" dist="38100" dir="2700000" algn="tl">
                      <a:srgbClr val="000000"/>
                    </a:outerShdw>
                  </a:effectLst>
                </a:rPr>
                <a:t>WorldVenture</a:t>
              </a:r>
            </a:p>
          </p:txBody>
        </p:sp>
      </p:grpSp>
      <p:grpSp>
        <p:nvGrpSpPr>
          <p:cNvPr id="186378" name="Group 10"/>
          <p:cNvGrpSpPr>
            <a:grpSpLocks/>
          </p:cNvGrpSpPr>
          <p:nvPr/>
        </p:nvGrpSpPr>
        <p:grpSpPr bwMode="auto">
          <a:xfrm>
            <a:off x="0" y="990600"/>
            <a:ext cx="3352800" cy="2895600"/>
            <a:chOff x="0" y="624"/>
            <a:chExt cx="2112" cy="1824"/>
          </a:xfrm>
        </p:grpSpPr>
        <p:pic>
          <p:nvPicPr>
            <p:cNvPr id="115723" name="Picture 11" descr="Rick Speakingtinyres"/>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624"/>
              <a:ext cx="1439" cy="1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164" name="Rectangle 12"/>
            <p:cNvSpPr>
              <a:spLocks noChangeArrowheads="1"/>
            </p:cNvSpPr>
            <p:nvPr/>
          </p:nvSpPr>
          <p:spPr bwMode="auto">
            <a:xfrm>
              <a:off x="144" y="1152"/>
              <a:ext cx="1968" cy="1248"/>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chemeClr val="hlink"/>
                </a:buClr>
                <a:buSzPct val="75000"/>
                <a:buFont typeface="Wingdings" charset="0"/>
                <a:buNone/>
                <a:defRPr/>
              </a:pPr>
              <a:r>
                <a:rPr lang="en-US" sz="3600" b="1">
                  <a:effectLst>
                    <a:outerShdw blurRad="38100" dist="38100" dir="2700000" algn="tl">
                      <a:srgbClr val="000000"/>
                    </a:outerShdw>
                  </a:effectLst>
                </a:rPr>
                <a:t>Crossroads</a:t>
              </a:r>
              <a:br>
                <a:rPr lang="en-US" sz="3600" b="1">
                  <a:effectLst>
                    <a:outerShdw blurRad="38100" dist="38100" dir="2700000" algn="tl">
                      <a:srgbClr val="000000"/>
                    </a:outerShdw>
                  </a:effectLst>
                </a:rPr>
              </a:br>
              <a:r>
                <a:rPr lang="en-US" sz="3600" b="1">
                  <a:effectLst>
                    <a:outerShdw blurRad="38100" dist="38100" dir="2700000" algn="tl">
                      <a:srgbClr val="000000"/>
                    </a:outerShdw>
                  </a:effectLst>
                </a:rPr>
                <a:t>International Church</a:t>
              </a:r>
            </a:p>
          </p:txBody>
        </p:sp>
      </p:grpSp>
      <p:grpSp>
        <p:nvGrpSpPr>
          <p:cNvPr id="186381" name="Group 13"/>
          <p:cNvGrpSpPr>
            <a:grpSpLocks/>
          </p:cNvGrpSpPr>
          <p:nvPr/>
        </p:nvGrpSpPr>
        <p:grpSpPr bwMode="auto">
          <a:xfrm>
            <a:off x="5791200" y="1447800"/>
            <a:ext cx="3352800" cy="2195513"/>
            <a:chOff x="3648" y="912"/>
            <a:chExt cx="2112" cy="1383"/>
          </a:xfrm>
        </p:grpSpPr>
        <p:pic>
          <p:nvPicPr>
            <p:cNvPr id="115721" name="Picture 6" descr="Slide19"/>
            <p:cNvPicPr>
              <a:picLocks noChangeAspect="1" noChangeArrowheads="1"/>
            </p:cNvPicPr>
            <p:nvPr/>
          </p:nvPicPr>
          <p:blipFill>
            <a:blip r:embed="rId8" cstate="screen">
              <a:lum bright="-30000"/>
              <a:extLst>
                <a:ext uri="{28A0092B-C50C-407E-A947-70E740481C1C}">
                  <a14:useLocalDpi xmlns:a14="http://schemas.microsoft.com/office/drawing/2010/main"/>
                </a:ext>
              </a:extLst>
            </a:blip>
            <a:srcRect/>
            <a:stretch>
              <a:fillRect/>
            </a:stretch>
          </p:blipFill>
          <p:spPr bwMode="auto">
            <a:xfrm>
              <a:off x="3648" y="912"/>
              <a:ext cx="2112" cy="1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162" name="Rectangle 10"/>
            <p:cNvSpPr>
              <a:spLocks noChangeArrowheads="1"/>
            </p:cNvSpPr>
            <p:nvPr/>
          </p:nvSpPr>
          <p:spPr bwMode="auto">
            <a:xfrm>
              <a:off x="3696" y="912"/>
              <a:ext cx="1776" cy="114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chemeClr val="hlink"/>
                </a:buClr>
                <a:buSzPct val="75000"/>
                <a:buFont typeface="Wingdings" charset="0"/>
                <a:buNone/>
                <a:defRPr/>
              </a:pPr>
              <a:r>
                <a:rPr lang="en-US" sz="3600" b="1" dirty="0">
                  <a:effectLst>
                    <a:outerShdw blurRad="38100" dist="38100" dir="2700000" algn="tl">
                      <a:srgbClr val="000000"/>
                    </a:outerShdw>
                  </a:effectLst>
                </a:rPr>
                <a:t>Itinerate Teaching</a:t>
              </a:r>
            </a:p>
          </p:txBody>
        </p:sp>
      </p:grpSp>
      <p:pic>
        <p:nvPicPr>
          <p:cNvPr id="21" name="Picture 2"/>
          <p:cNvPicPr>
            <a:picLocks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969000" y="3789363"/>
            <a:ext cx="3208338"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2" name="Picture 1" descr="BSD logo large.pn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0" y="4221163"/>
            <a:ext cx="291623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6375"/>
                                        </p:tgtEl>
                                        <p:attrNameLst>
                                          <p:attrName>style.visibility</p:attrName>
                                        </p:attrNameLst>
                                      </p:cBhvr>
                                      <p:to>
                                        <p:strVal val="visible"/>
                                      </p:to>
                                    </p:set>
                                    <p:animEffect transition="in" filter="dissolve">
                                      <p:cBhvr>
                                        <p:cTn id="7" dur="500"/>
                                        <p:tgtEl>
                                          <p:spTgt spid="1863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86372"/>
                                        </p:tgtEl>
                                        <p:attrNameLst>
                                          <p:attrName>style.visibility</p:attrName>
                                        </p:attrNameLst>
                                      </p:cBhvr>
                                      <p:to>
                                        <p:strVal val="visible"/>
                                      </p:to>
                                    </p:set>
                                    <p:animEffect transition="in" filter="dissolve">
                                      <p:cBhvr>
                                        <p:cTn id="12" dur="500"/>
                                        <p:tgtEl>
                                          <p:spTgt spid="18637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86381"/>
                                        </p:tgtEl>
                                        <p:attrNameLst>
                                          <p:attrName>style.visibility</p:attrName>
                                        </p:attrNameLst>
                                      </p:cBhvr>
                                      <p:to>
                                        <p:strVal val="visible"/>
                                      </p:to>
                                    </p:set>
                                    <p:animEffect transition="in" filter="dissolve">
                                      <p:cBhvr>
                                        <p:cTn id="17" dur="500"/>
                                        <p:tgtEl>
                                          <p:spTgt spid="18638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86378"/>
                                        </p:tgtEl>
                                        <p:attrNameLst>
                                          <p:attrName>style.visibility</p:attrName>
                                        </p:attrNameLst>
                                      </p:cBhvr>
                                      <p:to>
                                        <p:strVal val="visible"/>
                                      </p:to>
                                    </p:set>
                                    <p:animEffect transition="in" filter="dissolve">
                                      <p:cBhvr>
                                        <p:cTn id="22" dur="500"/>
                                        <p:tgtEl>
                                          <p:spTgt spid="18637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ChangeArrowheads="1"/>
          </p:cNvSpPr>
          <p:nvPr>
            <p:ph type="ctrTitle"/>
          </p:nvPr>
        </p:nvSpPr>
        <p:spPr>
          <a:xfrm>
            <a:off x="685800" y="2286000"/>
            <a:ext cx="7772400" cy="1143000"/>
          </a:xfrm>
        </p:spPr>
        <p:txBody>
          <a:bodyPr/>
          <a:lstStyle/>
          <a:p>
            <a:endParaRPr lang="en-US">
              <a:latin typeface="Arial" charset="0"/>
              <a:ea typeface="ＭＳ Ｐゴシック" charset="0"/>
              <a:cs typeface="ＭＳ Ｐゴシック" charset="0"/>
            </a:endParaRPr>
          </a:p>
        </p:txBody>
      </p:sp>
      <p:sp>
        <p:nvSpPr>
          <p:cNvPr id="117762" name="Rectangle 3"/>
          <p:cNvSpPr>
            <a:spLocks noGrp="1" noChangeArrowheads="1"/>
          </p:cNvSpPr>
          <p:nvPr>
            <p:ph type="subTitle" idx="1"/>
          </p:nvPr>
        </p:nvSpPr>
        <p:spPr/>
        <p:txBody>
          <a:bodyPr/>
          <a:lstStyle/>
          <a:p>
            <a:endParaRPr lang="en-US">
              <a:latin typeface="Arial" charset="0"/>
              <a:ea typeface="ＭＳ Ｐゴシック" charset="0"/>
              <a:cs typeface="ＭＳ Ｐゴシック" charset="0"/>
            </a:endParaRPr>
          </a:p>
        </p:txBody>
      </p:sp>
      <p:pic>
        <p:nvPicPr>
          <p:cNvPr id="117763" name="Picture 4" descr="commitmentmarriag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575" y="-2667000"/>
            <a:ext cx="9066213" cy="952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Rectangle 4"/>
          <p:cNvSpPr txBox="1">
            <a:spLocks noChangeArrowheads="1"/>
          </p:cNvSpPr>
          <p:nvPr/>
        </p:nvSpPr>
        <p:spPr bwMode="auto">
          <a:xfrm>
            <a:off x="0" y="5445125"/>
            <a:ext cx="9144000" cy="1412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000" b="1">
                <a:solidFill>
                  <a:schemeClr val="bg1"/>
                </a:solidFill>
                <a:cs typeface="Arial" charset="0"/>
              </a:rPr>
              <a:t>"A fear of </a:t>
            </a:r>
            <a:r>
              <a:rPr lang="en-US" sz="4000" b="1" i="1">
                <a:solidFill>
                  <a:srgbClr val="0000FF"/>
                </a:solidFill>
                <a:cs typeface="Arial" charset="0"/>
              </a:rPr>
              <a:t>heights</a:t>
            </a:r>
            <a:r>
              <a:rPr lang="en-US" sz="4000" b="1">
                <a:solidFill>
                  <a:schemeClr val="bg1"/>
                </a:solidFill>
                <a:cs typeface="Arial" charset="0"/>
              </a:rPr>
              <a:t>, eh? </a:t>
            </a:r>
            <a:br>
              <a:rPr lang="en-US" sz="4000" b="1">
                <a:solidFill>
                  <a:schemeClr val="bg1"/>
                </a:solidFill>
                <a:cs typeface="Arial" charset="0"/>
              </a:rPr>
            </a:br>
            <a:r>
              <a:rPr lang="en-US" sz="4000" b="1">
                <a:solidFill>
                  <a:schemeClr val="bg1"/>
                </a:solidFill>
                <a:cs typeface="Arial" charset="0"/>
              </a:rPr>
              <a:t>Fear of </a:t>
            </a:r>
            <a:r>
              <a:rPr lang="en-US" sz="4000" b="1" i="1">
                <a:solidFill>
                  <a:srgbClr val="FF0000"/>
                </a:solidFill>
                <a:cs typeface="Arial" charset="0"/>
              </a:rPr>
              <a:t>commitment</a:t>
            </a:r>
            <a:r>
              <a:rPr lang="en-US" sz="4000" b="1">
                <a:solidFill>
                  <a:srgbClr val="FF0000"/>
                </a:solidFill>
                <a:cs typeface="Arial" charset="0"/>
              </a:rPr>
              <a:t> </a:t>
            </a:r>
            <a:r>
              <a:rPr lang="en-US" sz="4000" b="1">
                <a:solidFill>
                  <a:schemeClr val="bg1"/>
                </a:solidFill>
                <a:cs typeface="Arial" charset="0"/>
              </a:rPr>
              <a:t>more like it!"</a:t>
            </a:r>
            <a:endParaRPr lang="en-US" sz="2800" b="1">
              <a:solidFill>
                <a:schemeClr val="tx2"/>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descr="sign-on-the-dotted-lin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0838" y="3189288"/>
            <a:ext cx="3589337"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6" name="Picture 3" descr="sign-on-the-dotted-line-di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0600" y="3189288"/>
            <a:ext cx="3703638"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Rectangle 4"/>
          <p:cNvSpPr>
            <a:spLocks noGrp="1" noChangeArrowheads="1"/>
          </p:cNvSpPr>
          <p:nvPr>
            <p:ph type="title" idx="4294967295"/>
          </p:nvPr>
        </p:nvSpPr>
        <p:spPr>
          <a:xfrm>
            <a:off x="0" y="609600"/>
            <a:ext cx="9144000" cy="1143000"/>
          </a:xfrm>
        </p:spPr>
        <p:txBody>
          <a:bodyPr/>
          <a:lstStyle/>
          <a:p>
            <a:r>
              <a:rPr lang="en-US" sz="5400">
                <a:solidFill>
                  <a:schemeClr val="bg1"/>
                </a:solidFill>
                <a:latin typeface="Arial" charset="0"/>
                <a:ea typeface="ＭＳ Ｐゴシック" charset="0"/>
                <a:cs typeface="Arial" charset="0"/>
              </a:rPr>
              <a:t>Signing on the Dotted Line</a:t>
            </a:r>
            <a:endParaRPr lang="en-US" sz="4000">
              <a:latin typeface="Arial" charset="0"/>
              <a:ea typeface="ＭＳ Ｐゴシック"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2" descr="Fiddle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6" name="AutoShape 3"/>
          <p:cNvSpPr>
            <a:spLocks noChangeArrowheads="1"/>
          </p:cNvSpPr>
          <p:nvPr/>
        </p:nvSpPr>
        <p:spPr bwMode="auto">
          <a:xfrm rot="5400000">
            <a:off x="2628900" y="3009900"/>
            <a:ext cx="3505200" cy="2514600"/>
          </a:xfrm>
          <a:prstGeom prst="wedgeEllipseCallout">
            <a:avLst>
              <a:gd name="adj1" fmla="val -61051"/>
              <a:gd name="adj2" fmla="val 48051"/>
            </a:avLst>
          </a:prstGeom>
          <a:solidFill>
            <a:schemeClr val="accent2"/>
          </a:solidFill>
          <a:ln w="9525">
            <a:solidFill>
              <a:schemeClr val="tx1"/>
            </a:solidFill>
            <a:miter lim="800000"/>
            <a:headEnd/>
            <a:tailEnd/>
          </a:ln>
        </p:spPr>
        <p:txBody>
          <a:bodyPr rot="10800000" vert="eaVert" wrap="none" anchor="ctr"/>
          <a:lstStyle/>
          <a:p>
            <a:pPr algn="ctr"/>
            <a:endParaRPr lang="en-US"/>
          </a:p>
        </p:txBody>
      </p:sp>
      <p:sp>
        <p:nvSpPr>
          <p:cNvPr id="88067" name="Rectangle 4"/>
          <p:cNvSpPr>
            <a:spLocks noGrp="1" noChangeArrowheads="1"/>
          </p:cNvSpPr>
          <p:nvPr>
            <p:ph type="title" idx="4294967295"/>
          </p:nvPr>
        </p:nvSpPr>
        <p:spPr>
          <a:xfrm>
            <a:off x="3276600" y="3048000"/>
            <a:ext cx="2133600" cy="2514600"/>
          </a:xfrm>
        </p:spPr>
        <p:txBody>
          <a:bodyPr/>
          <a:lstStyle/>
          <a:p>
            <a:r>
              <a:rPr lang="ja-JP" altLang="en-US">
                <a:solidFill>
                  <a:schemeClr val="bg1"/>
                </a:solidFill>
                <a:latin typeface="Arial" charset="0"/>
                <a:ea typeface="ＭＳ Ｐゴシック" charset="0"/>
                <a:cs typeface="ＭＳ Ｐゴシック" charset="0"/>
              </a:rPr>
              <a:t>“</a:t>
            </a:r>
            <a:r>
              <a:rPr lang="en-US" altLang="ja-JP">
                <a:solidFill>
                  <a:schemeClr val="bg1"/>
                </a:solidFill>
                <a:latin typeface="Arial" charset="0"/>
                <a:ea typeface="ＭＳ Ｐゴシック" charset="0"/>
                <a:cs typeface="ＭＳ Ｐゴシック" charset="0"/>
              </a:rPr>
              <a:t>Do you love me?</a:t>
            </a:r>
            <a:r>
              <a:rPr lang="ja-JP" altLang="en-US">
                <a:solidFill>
                  <a:schemeClr val="bg1"/>
                </a:solidFill>
                <a:latin typeface="Arial" charset="0"/>
                <a:ea typeface="ＭＳ Ｐゴシック" charset="0"/>
                <a:cs typeface="ＭＳ Ｐゴシック" charset="0"/>
              </a:rPr>
              <a:t>”</a:t>
            </a:r>
            <a:endParaRPr lang="en-US">
              <a:latin typeface="Times New Roman"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p:cNvSpPr>
            <a:spLocks noGrp="1"/>
          </p:cNvSpPr>
          <p:nvPr>
            <p:ph type="dt" sz="quarter" idx="10"/>
          </p:nvPr>
        </p:nvSpPr>
        <p:spPr/>
        <p:txBody>
          <a:bodyPr/>
          <a:lstStyle/>
          <a:p>
            <a:pPr>
              <a:defRPr/>
            </a:pPr>
            <a:r>
              <a:rPr lang="en-US"/>
              <a:t>Words and music by Matt Redman</a:t>
            </a:r>
          </a:p>
        </p:txBody>
      </p:sp>
      <p:sp>
        <p:nvSpPr>
          <p:cNvPr id="5" name="Footer Placeholder 2"/>
          <p:cNvSpPr>
            <a:spLocks noGrp="1"/>
          </p:cNvSpPr>
          <p:nvPr>
            <p:ph type="ftr" sz="quarter" idx="11"/>
          </p:nvPr>
        </p:nvSpPr>
        <p:spPr/>
        <p:txBody>
          <a:bodyPr/>
          <a:lstStyle/>
          <a:p>
            <a:pPr>
              <a:defRPr/>
            </a:pPr>
            <a:r>
              <a:rPr lang="en-US"/>
              <a:t>Congregational worship – Tom Anderson</a:t>
            </a:r>
          </a:p>
        </p:txBody>
      </p:sp>
      <p:pic>
        <p:nvPicPr>
          <p:cNvPr id="119811" name="Picture 2" descr="Clouds &amp; Sky 001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Rectangle 3"/>
          <p:cNvSpPr>
            <a:spLocks noGrp="1" noChangeArrowheads="1"/>
          </p:cNvSpPr>
          <p:nvPr>
            <p:ph type="title" idx="4294967295"/>
          </p:nvPr>
        </p:nvSpPr>
        <p:spPr>
          <a:xfrm>
            <a:off x="3657600" y="609600"/>
            <a:ext cx="4800600" cy="4267200"/>
          </a:xfrm>
        </p:spPr>
        <p:txBody>
          <a:bodyPr/>
          <a:lstStyle/>
          <a:p>
            <a:pPr eaLnBrk="1" hangingPunct="1"/>
            <a:r>
              <a:rPr lang="en-US" sz="6600" b="1">
                <a:latin typeface="Times New Roman" charset="0"/>
                <a:ea typeface="ＭＳ Ｐゴシック" charset="0"/>
              </a:rPr>
              <a:t>Our Church Covenant</a:t>
            </a:r>
            <a:endParaRPr lang="en-US" b="1">
              <a:latin typeface="Times New Roman" charset="0"/>
              <a:ea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quarter" idx="10"/>
          </p:nvPr>
        </p:nvSpPr>
        <p:spPr/>
        <p:txBody>
          <a:bodyPr/>
          <a:lstStyle/>
          <a:p>
            <a:pPr>
              <a:defRPr/>
            </a:pPr>
            <a:r>
              <a:rPr lang="en-US"/>
              <a:t>Words and music by Matt Redman</a:t>
            </a:r>
          </a:p>
        </p:txBody>
      </p:sp>
      <p:sp>
        <p:nvSpPr>
          <p:cNvPr id="6" name="Footer Placeholder 2"/>
          <p:cNvSpPr>
            <a:spLocks noGrp="1"/>
          </p:cNvSpPr>
          <p:nvPr>
            <p:ph type="ftr" sz="quarter" idx="11"/>
          </p:nvPr>
        </p:nvSpPr>
        <p:spPr/>
        <p:txBody>
          <a:bodyPr/>
          <a:lstStyle/>
          <a:p>
            <a:pPr>
              <a:defRPr/>
            </a:pPr>
            <a:r>
              <a:rPr lang="en-US"/>
              <a:t>Congregational worship – Tom Anderson</a:t>
            </a:r>
          </a:p>
        </p:txBody>
      </p:sp>
      <p:pic>
        <p:nvPicPr>
          <p:cNvPr id="121859" name="Picture 5" descr="106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3"/>
          <p:cNvSpPr>
            <a:spLocks noGrp="1" noChangeArrowheads="1"/>
          </p:cNvSpPr>
          <p:nvPr>
            <p:ph type="title" idx="4294967295"/>
          </p:nvPr>
        </p:nvSpPr>
        <p:spPr>
          <a:xfrm>
            <a:off x="0" y="0"/>
            <a:ext cx="9144000" cy="838200"/>
          </a:xfrm>
          <a:effectLst>
            <a:outerShdw blurRad="63500" dist="35921" dir="2700000" algn="ctr" rotWithShape="0">
              <a:srgbClr val="000000">
                <a:alpha val="74998"/>
              </a:srgbClr>
            </a:outerShdw>
          </a:effectLst>
        </p:spPr>
        <p:txBody>
          <a:bodyPr/>
          <a:lstStyle/>
          <a:p>
            <a:pPr eaLnBrk="1" hangingPunct="1">
              <a:defRPr/>
            </a:pPr>
            <a:r>
              <a:rPr lang="en-US" b="1" smtClean="0">
                <a:solidFill>
                  <a:schemeClr val="bg1"/>
                </a:solidFill>
                <a:cs typeface="+mj-cs"/>
              </a:rPr>
              <a:t>Voting Members…</a:t>
            </a:r>
          </a:p>
        </p:txBody>
      </p:sp>
      <p:sp>
        <p:nvSpPr>
          <p:cNvPr id="33796" name="Text Box 4"/>
          <p:cNvSpPr txBox="1">
            <a:spLocks noChangeArrowheads="1"/>
          </p:cNvSpPr>
          <p:nvPr/>
        </p:nvSpPr>
        <p:spPr bwMode="auto">
          <a:xfrm>
            <a:off x="0" y="952500"/>
            <a:ext cx="9144000" cy="538638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marL="452438" indent="-452438">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mtClean="0">
                <a:solidFill>
                  <a:schemeClr val="bg1"/>
                </a:solidFill>
                <a:sym typeface="Monotype Sorts" charset="0"/>
              </a:rPr>
              <a:t></a:t>
            </a:r>
            <a:r>
              <a:rPr lang="en-US" smtClean="0">
                <a:solidFill>
                  <a:schemeClr val="bg1"/>
                </a:solidFill>
              </a:rPr>
              <a:t>	subscribe fully to the </a:t>
            </a:r>
            <a:r>
              <a:rPr lang="en-US" u="sng" smtClean="0">
                <a:solidFill>
                  <a:schemeClr val="bg1"/>
                </a:solidFill>
              </a:rPr>
              <a:t>Doctrinal Statement</a:t>
            </a:r>
            <a:endParaRPr lang="en-US" smtClean="0">
              <a:solidFill>
                <a:schemeClr val="bg1"/>
              </a:solidFill>
            </a:endParaRPr>
          </a:p>
          <a:p>
            <a:pPr>
              <a:spcBef>
                <a:spcPct val="50000"/>
              </a:spcBef>
              <a:defRPr/>
            </a:pPr>
            <a:r>
              <a:rPr lang="en-US" smtClean="0">
                <a:solidFill>
                  <a:schemeClr val="bg1"/>
                </a:solidFill>
                <a:sym typeface="Monotype Sorts" charset="0"/>
              </a:rPr>
              <a:t></a:t>
            </a:r>
            <a:r>
              <a:rPr lang="en-US" smtClean="0">
                <a:solidFill>
                  <a:schemeClr val="bg1"/>
                </a:solidFill>
              </a:rPr>
              <a:t>	commit to uphold the </a:t>
            </a:r>
            <a:r>
              <a:rPr lang="en-US" u="sng" smtClean="0">
                <a:solidFill>
                  <a:schemeClr val="bg1"/>
                </a:solidFill>
              </a:rPr>
              <a:t>Church Covenant</a:t>
            </a:r>
            <a:endParaRPr lang="en-US" smtClean="0">
              <a:solidFill>
                <a:schemeClr val="bg1"/>
              </a:solidFill>
            </a:endParaRPr>
          </a:p>
          <a:p>
            <a:pPr>
              <a:spcBef>
                <a:spcPct val="50000"/>
              </a:spcBef>
              <a:defRPr/>
            </a:pPr>
            <a:r>
              <a:rPr lang="en-US" smtClean="0">
                <a:solidFill>
                  <a:schemeClr val="bg1"/>
                </a:solidFill>
                <a:sym typeface="Monotype Sorts" charset="0"/>
              </a:rPr>
              <a:t></a:t>
            </a:r>
            <a:r>
              <a:rPr lang="en-US" smtClean="0">
                <a:solidFill>
                  <a:schemeClr val="bg1"/>
                </a:solidFill>
              </a:rPr>
              <a:t>	are Singapore Citizens or Singapore Permanent Residents or holders of Employment Passes or Dependant Passes or Student Passes or Work Permits issued by the relevant </a:t>
            </a:r>
            <a:r>
              <a:rPr lang="en-US" u="sng" smtClean="0">
                <a:solidFill>
                  <a:schemeClr val="bg1"/>
                </a:solidFill>
              </a:rPr>
              <a:t>authorities</a:t>
            </a:r>
            <a:r>
              <a:rPr lang="en-US" smtClean="0">
                <a:solidFill>
                  <a:schemeClr val="bg1"/>
                </a:solidFill>
              </a:rPr>
              <a:t> in Singapore</a:t>
            </a:r>
          </a:p>
          <a:p>
            <a:pPr>
              <a:spcBef>
                <a:spcPct val="50000"/>
              </a:spcBef>
              <a:defRPr/>
            </a:pPr>
            <a:r>
              <a:rPr lang="en-US" smtClean="0">
                <a:solidFill>
                  <a:schemeClr val="bg1"/>
                </a:solidFill>
                <a:sym typeface="Monotype Sorts" charset="0"/>
              </a:rPr>
              <a:t></a:t>
            </a:r>
            <a:r>
              <a:rPr lang="en-US" smtClean="0">
                <a:solidFill>
                  <a:schemeClr val="bg1"/>
                </a:solidFill>
              </a:rPr>
              <a:t>	are </a:t>
            </a:r>
            <a:r>
              <a:rPr lang="en-US" u="sng" smtClean="0">
                <a:solidFill>
                  <a:schemeClr val="bg1"/>
                </a:solidFill>
              </a:rPr>
              <a:t>born-again</a:t>
            </a:r>
            <a:r>
              <a:rPr lang="en-US" smtClean="0">
                <a:solidFill>
                  <a:schemeClr val="bg1"/>
                </a:solidFill>
              </a:rPr>
              <a:t> believers and are </a:t>
            </a:r>
            <a:r>
              <a:rPr lang="en-US" u="sng" smtClean="0">
                <a:solidFill>
                  <a:schemeClr val="bg1"/>
                </a:solidFill>
              </a:rPr>
              <a:t>above twenty-one</a:t>
            </a:r>
            <a:r>
              <a:rPr lang="en-US" smtClean="0">
                <a:solidFill>
                  <a:schemeClr val="bg1"/>
                </a:solidFill>
              </a:rPr>
              <a:t> (21) years of age [a government limitation; youth are non-voting]</a:t>
            </a:r>
          </a:p>
          <a:p>
            <a:pPr>
              <a:spcBef>
                <a:spcPct val="50000"/>
              </a:spcBef>
              <a:defRPr/>
            </a:pPr>
            <a:r>
              <a:rPr lang="en-US" smtClean="0">
                <a:solidFill>
                  <a:schemeClr val="bg1"/>
                </a:solidFill>
                <a:sym typeface="Monotype Sorts" charset="0"/>
              </a:rPr>
              <a:t></a:t>
            </a:r>
            <a:r>
              <a:rPr lang="en-US" smtClean="0">
                <a:solidFill>
                  <a:schemeClr val="bg1"/>
                </a:solidFill>
              </a:rPr>
              <a:t>	are </a:t>
            </a:r>
            <a:r>
              <a:rPr lang="en-US" u="sng" smtClean="0">
                <a:solidFill>
                  <a:schemeClr val="bg1"/>
                </a:solidFill>
              </a:rPr>
              <a:t>actively ministering</a:t>
            </a:r>
            <a:r>
              <a:rPr lang="en-US" smtClean="0">
                <a:solidFill>
                  <a:schemeClr val="bg1"/>
                </a:solidFill>
              </a:rPr>
              <a:t> in the Church; and</a:t>
            </a:r>
          </a:p>
          <a:p>
            <a:pPr>
              <a:spcBef>
                <a:spcPct val="50000"/>
              </a:spcBef>
              <a:defRPr/>
            </a:pPr>
            <a:r>
              <a:rPr lang="en-US" smtClean="0">
                <a:solidFill>
                  <a:schemeClr val="bg1"/>
                </a:solidFill>
                <a:sym typeface="Monotype Sorts" charset="0"/>
              </a:rPr>
              <a:t></a:t>
            </a:r>
            <a:r>
              <a:rPr lang="en-US" smtClean="0">
                <a:solidFill>
                  <a:schemeClr val="bg1"/>
                </a:solidFill>
              </a:rPr>
              <a:t>	signify their willingness to co-operate and participate in the work and ministries of the Church to </a:t>
            </a:r>
            <a:r>
              <a:rPr lang="en-US" u="sng" smtClean="0">
                <a:solidFill>
                  <a:schemeClr val="bg1"/>
                </a:solidFill>
              </a:rPr>
              <a:t>attain the objectives</a:t>
            </a:r>
            <a:r>
              <a:rPr lang="en-US" smtClean="0">
                <a:solidFill>
                  <a:schemeClr val="bg1"/>
                </a:solidFill>
              </a:rPr>
              <a:t> of the Church and to </a:t>
            </a:r>
            <a:r>
              <a:rPr lang="en-US" u="sng" smtClean="0">
                <a:solidFill>
                  <a:schemeClr val="bg1"/>
                </a:solidFill>
              </a:rPr>
              <a:t>contribute their support</a:t>
            </a:r>
            <a:r>
              <a:rPr lang="en-US" smtClean="0">
                <a:solidFill>
                  <a:schemeClr val="bg1"/>
                </a:solidFill>
              </a:rPr>
              <a:t> to the Church regularly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quarter" idx="10"/>
          </p:nvPr>
        </p:nvSpPr>
        <p:spPr/>
        <p:txBody>
          <a:bodyPr/>
          <a:lstStyle/>
          <a:p>
            <a:pPr>
              <a:defRPr/>
            </a:pPr>
            <a:r>
              <a:rPr lang="en-US"/>
              <a:t>Words and music by Matt Redman</a:t>
            </a:r>
          </a:p>
        </p:txBody>
      </p:sp>
      <p:sp>
        <p:nvSpPr>
          <p:cNvPr id="6" name="Footer Placeholder 2"/>
          <p:cNvSpPr>
            <a:spLocks noGrp="1"/>
          </p:cNvSpPr>
          <p:nvPr>
            <p:ph type="ftr" sz="quarter" idx="11"/>
          </p:nvPr>
        </p:nvSpPr>
        <p:spPr/>
        <p:txBody>
          <a:bodyPr/>
          <a:lstStyle/>
          <a:p>
            <a:pPr>
              <a:defRPr/>
            </a:pPr>
            <a:r>
              <a:rPr lang="en-US"/>
              <a:t>Congregational worship – Tom Anderson</a:t>
            </a:r>
          </a:p>
        </p:txBody>
      </p:sp>
      <p:sp>
        <p:nvSpPr>
          <p:cNvPr id="123907" name="Rectangle 4"/>
          <p:cNvSpPr>
            <a:spLocks noGrp="1" noChangeArrowheads="1"/>
          </p:cNvSpPr>
          <p:nvPr>
            <p:ph type="title" idx="4294967295"/>
          </p:nvPr>
        </p:nvSpPr>
        <p:spPr/>
        <p:txBody>
          <a:bodyPr/>
          <a:lstStyle/>
          <a:p>
            <a:pPr eaLnBrk="1" hangingPunct="1"/>
            <a:r>
              <a:rPr lang="en-US">
                <a:latin typeface="Times New Roman" charset="0"/>
                <a:ea typeface="ＭＳ Ｐゴシック" charset="0"/>
              </a:rPr>
              <a:t>Covenant 1 of 5</a:t>
            </a:r>
          </a:p>
        </p:txBody>
      </p:sp>
      <p:pic>
        <p:nvPicPr>
          <p:cNvPr id="123908" name="Picture 2" descr="Landscape 049"/>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p:cNvSpPr txBox="1">
            <a:spLocks noChangeArrowheads="1"/>
          </p:cNvSpPr>
          <p:nvPr/>
        </p:nvSpPr>
        <p:spPr bwMode="auto">
          <a:xfrm>
            <a:off x="152400" y="2435225"/>
            <a:ext cx="8839200" cy="3508375"/>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2800" b="1" dirty="0" smtClean="0">
                <a:solidFill>
                  <a:schemeClr val="bg1"/>
                </a:solidFill>
              </a:rPr>
              <a:t>We, the members of </a:t>
            </a:r>
            <a:br>
              <a:rPr lang="en-US" sz="2800" b="1" dirty="0" smtClean="0">
                <a:solidFill>
                  <a:schemeClr val="bg1"/>
                </a:solidFill>
              </a:rPr>
            </a:br>
            <a:r>
              <a:rPr lang="en-US" sz="2800" b="1" dirty="0" smtClean="0">
                <a:solidFill>
                  <a:schemeClr val="bg1"/>
                </a:solidFill>
              </a:rPr>
              <a:t>CROSSROADS INTERNATIONAL CHURCH LTD., </a:t>
            </a:r>
            <a:br>
              <a:rPr lang="en-US" sz="2800" b="1" dirty="0" smtClean="0">
                <a:solidFill>
                  <a:schemeClr val="bg1"/>
                </a:solidFill>
              </a:rPr>
            </a:br>
            <a:r>
              <a:rPr lang="en-US" sz="2800" b="1" dirty="0" smtClean="0">
                <a:solidFill>
                  <a:schemeClr val="bg1"/>
                </a:solidFill>
              </a:rPr>
              <a:t>attest that we have </a:t>
            </a:r>
            <a:r>
              <a:rPr lang="en-US" sz="2800" b="1" dirty="0" smtClean="0">
                <a:solidFill>
                  <a:srgbClr val="FFFF00"/>
                </a:solidFill>
              </a:rPr>
              <a:t>received Jesus Christ</a:t>
            </a:r>
            <a:r>
              <a:rPr lang="en-US" sz="2800" b="1" dirty="0" smtClean="0">
                <a:solidFill>
                  <a:schemeClr val="bg1"/>
                </a:solidFill>
              </a:rPr>
              <a:t> as Savior and Lord and have submitted to believer</a:t>
            </a:r>
            <a:r>
              <a:rPr lang="fr-FR" altLang="ja-JP" sz="2800" b="1" dirty="0" smtClean="0">
                <a:solidFill>
                  <a:schemeClr val="bg1"/>
                </a:solidFill>
              </a:rPr>
              <a:t>'</a:t>
            </a:r>
            <a:r>
              <a:rPr lang="en-US" sz="2800" b="1" dirty="0" smtClean="0">
                <a:solidFill>
                  <a:schemeClr val="bg1"/>
                </a:solidFill>
              </a:rPr>
              <a:t>s baptism, and that we have voluntarily joined the CROSSROADS INTERNATIONAL CHURCH LTD and pledged to abide by the provisions of this covenant with the help of the Holy Spirit.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
          <p:cNvSpPr>
            <a:spLocks noGrp="1"/>
          </p:cNvSpPr>
          <p:nvPr>
            <p:ph type="dt" sz="quarter" idx="10"/>
          </p:nvPr>
        </p:nvSpPr>
        <p:spPr/>
        <p:txBody>
          <a:bodyPr/>
          <a:lstStyle/>
          <a:p>
            <a:pPr>
              <a:defRPr/>
            </a:pPr>
            <a:r>
              <a:rPr lang="en-US"/>
              <a:t>Words and music by Matt Redman</a:t>
            </a:r>
          </a:p>
        </p:txBody>
      </p:sp>
      <p:sp>
        <p:nvSpPr>
          <p:cNvPr id="7" name="Footer Placeholder 2"/>
          <p:cNvSpPr>
            <a:spLocks noGrp="1"/>
          </p:cNvSpPr>
          <p:nvPr>
            <p:ph type="ftr" sz="quarter" idx="11"/>
          </p:nvPr>
        </p:nvSpPr>
        <p:spPr/>
        <p:txBody>
          <a:bodyPr/>
          <a:lstStyle/>
          <a:p>
            <a:pPr>
              <a:defRPr/>
            </a:pPr>
            <a:r>
              <a:rPr lang="en-US"/>
              <a:t>Congregational worship – Tom Anderson</a:t>
            </a:r>
          </a:p>
        </p:txBody>
      </p:sp>
      <p:sp>
        <p:nvSpPr>
          <p:cNvPr id="125955"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rPr>
              <a:t>Covenant 2 of 5</a:t>
            </a:r>
          </a:p>
        </p:txBody>
      </p:sp>
      <p:pic>
        <p:nvPicPr>
          <p:cNvPr id="125956" name="Picture 3" descr="Landscape 049"/>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 Box 4"/>
          <p:cNvSpPr txBox="1">
            <a:spLocks noChangeArrowheads="1"/>
          </p:cNvSpPr>
          <p:nvPr/>
        </p:nvSpPr>
        <p:spPr bwMode="auto">
          <a:xfrm>
            <a:off x="609600" y="762000"/>
            <a:ext cx="6902450" cy="519113"/>
          </a:xfrm>
          <a:prstGeom prst="rect">
            <a:avLst/>
          </a:prstGeom>
          <a:noFill/>
          <a:ln w="12700" cap="sq">
            <a:noFill/>
            <a:miter lim="800000"/>
            <a:headEnd/>
            <a:tailEnd/>
          </a:ln>
          <a:effectLst>
            <a:outerShdw blurRad="63500" dist="53882" dir="2700000" algn="ctr" rotWithShape="0">
              <a:schemeClr val="tx1"/>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2800" b="1" smtClean="0">
                <a:solidFill>
                  <a:schemeClr val="bg1"/>
                </a:solidFill>
              </a:rPr>
              <a:t>As members of one body, we pledge to:</a:t>
            </a:r>
          </a:p>
        </p:txBody>
      </p:sp>
      <p:sp>
        <p:nvSpPr>
          <p:cNvPr id="30725" name="Text Box 5"/>
          <p:cNvSpPr txBox="1">
            <a:spLocks noChangeArrowheads="1"/>
          </p:cNvSpPr>
          <p:nvPr/>
        </p:nvSpPr>
        <p:spPr bwMode="auto">
          <a:xfrm>
            <a:off x="609600" y="1822450"/>
            <a:ext cx="8153400" cy="4578350"/>
          </a:xfrm>
          <a:prstGeom prst="rect">
            <a:avLst/>
          </a:prstGeom>
          <a:noFill/>
          <a:ln w="12700" cap="sq">
            <a:noFill/>
            <a:miter lim="800000"/>
            <a:headEnd/>
            <a:tailEnd/>
          </a:ln>
          <a:effectLst>
            <a:outerShdw blurRad="63500" dist="53882" dir="2700000" algn="ctr" rotWithShape="0">
              <a:schemeClr val="tx1"/>
            </a:outerShdw>
          </a:effec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buFontTx/>
              <a:buChar char="•"/>
              <a:defRPr/>
            </a:pPr>
            <a:r>
              <a:rPr lang="en-US" sz="2800" b="1" smtClean="0">
                <a:solidFill>
                  <a:schemeClr val="bg1"/>
                </a:solidFill>
              </a:rPr>
              <a:t>guard its </a:t>
            </a:r>
            <a:r>
              <a:rPr lang="en-US" sz="2800" b="1" smtClean="0">
                <a:solidFill>
                  <a:srgbClr val="FFFF00"/>
                </a:solidFill>
              </a:rPr>
              <a:t>doctrinal purity</a:t>
            </a:r>
            <a:r>
              <a:rPr lang="en-US" sz="2800" b="1" smtClean="0">
                <a:solidFill>
                  <a:schemeClr val="bg1"/>
                </a:solidFill>
              </a:rPr>
              <a:t> defined in the Doctrinal Statement</a:t>
            </a:r>
          </a:p>
          <a:p>
            <a:pPr>
              <a:spcBef>
                <a:spcPct val="50000"/>
              </a:spcBef>
              <a:buFontTx/>
              <a:buChar char="•"/>
              <a:defRPr/>
            </a:pPr>
            <a:r>
              <a:rPr lang="en-US" sz="2800" b="1" smtClean="0">
                <a:solidFill>
                  <a:schemeClr val="bg1"/>
                </a:solidFill>
              </a:rPr>
              <a:t>uphold the </a:t>
            </a:r>
            <a:r>
              <a:rPr lang="en-US" sz="2800" b="1" smtClean="0">
                <a:solidFill>
                  <a:srgbClr val="FFFF00"/>
                </a:solidFill>
              </a:rPr>
              <a:t>Constitution</a:t>
            </a:r>
            <a:r>
              <a:rPr lang="en-US" sz="2800" b="1" smtClean="0">
                <a:solidFill>
                  <a:schemeClr val="bg1"/>
                </a:solidFill>
              </a:rPr>
              <a:t> and abide by its provisions</a:t>
            </a:r>
          </a:p>
          <a:p>
            <a:pPr>
              <a:spcBef>
                <a:spcPct val="50000"/>
              </a:spcBef>
              <a:buFontTx/>
              <a:buChar char="•"/>
              <a:defRPr/>
            </a:pPr>
            <a:r>
              <a:rPr lang="en-US" sz="2800" b="1" smtClean="0">
                <a:solidFill>
                  <a:schemeClr val="bg1"/>
                </a:solidFill>
              </a:rPr>
              <a:t>support its mission of </a:t>
            </a:r>
            <a:r>
              <a:rPr lang="en-US" sz="2800" b="1" smtClean="0">
                <a:solidFill>
                  <a:srgbClr val="FFFF00"/>
                </a:solidFill>
              </a:rPr>
              <a:t>making disciples</a:t>
            </a:r>
            <a:r>
              <a:rPr lang="en-US" sz="2800" b="1" smtClean="0">
                <a:solidFill>
                  <a:schemeClr val="bg1"/>
                </a:solidFill>
              </a:rPr>
              <a:t> of all nations</a:t>
            </a:r>
          </a:p>
          <a:p>
            <a:pPr>
              <a:spcBef>
                <a:spcPct val="50000"/>
              </a:spcBef>
              <a:buFontTx/>
              <a:buChar char="•"/>
              <a:defRPr/>
            </a:pPr>
            <a:r>
              <a:rPr lang="en-US" sz="2800" b="1" smtClean="0">
                <a:solidFill>
                  <a:srgbClr val="FFFF00"/>
                </a:solidFill>
              </a:rPr>
              <a:t>participate</a:t>
            </a:r>
            <a:r>
              <a:rPr lang="en-US" sz="2800" b="1" smtClean="0">
                <a:solidFill>
                  <a:schemeClr val="bg1"/>
                </a:solidFill>
              </a:rPr>
              <a:t> in its evangelistic, educational, and edifying programs through faithful attendance and financial support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quarter" idx="10"/>
          </p:nvPr>
        </p:nvSpPr>
        <p:spPr/>
        <p:txBody>
          <a:bodyPr/>
          <a:lstStyle/>
          <a:p>
            <a:pPr>
              <a:defRPr/>
            </a:pPr>
            <a:r>
              <a:rPr lang="en-US"/>
              <a:t>Words and music by Matt Redman</a:t>
            </a:r>
          </a:p>
        </p:txBody>
      </p:sp>
      <p:sp>
        <p:nvSpPr>
          <p:cNvPr id="6" name="Footer Placeholder 2"/>
          <p:cNvSpPr>
            <a:spLocks noGrp="1"/>
          </p:cNvSpPr>
          <p:nvPr>
            <p:ph type="ftr" sz="quarter" idx="11"/>
          </p:nvPr>
        </p:nvSpPr>
        <p:spPr/>
        <p:txBody>
          <a:bodyPr/>
          <a:lstStyle/>
          <a:p>
            <a:pPr>
              <a:defRPr/>
            </a:pPr>
            <a:r>
              <a:rPr lang="en-US"/>
              <a:t>Congregational worship – Tom Anderson</a:t>
            </a:r>
          </a:p>
        </p:txBody>
      </p:sp>
      <p:sp>
        <p:nvSpPr>
          <p:cNvPr id="128003"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rPr>
              <a:t>Covenant 3 of 5</a:t>
            </a:r>
          </a:p>
        </p:txBody>
      </p:sp>
      <p:pic>
        <p:nvPicPr>
          <p:cNvPr id="128004" name="Picture 3" descr="Landscape 049"/>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 Box 4"/>
          <p:cNvSpPr txBox="1">
            <a:spLocks noChangeArrowheads="1"/>
          </p:cNvSpPr>
          <p:nvPr/>
        </p:nvSpPr>
        <p:spPr bwMode="auto">
          <a:xfrm>
            <a:off x="457200" y="609600"/>
            <a:ext cx="8534400" cy="4365625"/>
          </a:xfrm>
          <a:prstGeom prst="rect">
            <a:avLst/>
          </a:prstGeom>
          <a:noFill/>
          <a:ln w="12700" cap="sq">
            <a:noFill/>
            <a:miter lim="800000"/>
            <a:headEnd/>
            <a:tailEnd/>
          </a:ln>
          <a:effectLst>
            <a:outerShdw blurRad="63500" dist="53882" dir="2700000" algn="ctr" rotWithShape="0">
              <a:schemeClr val="tx1"/>
            </a:outerShdw>
          </a:effec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buFontTx/>
              <a:buChar char="•"/>
              <a:defRPr/>
            </a:pPr>
            <a:r>
              <a:rPr lang="en-US" sz="2800" b="1" dirty="0" smtClean="0">
                <a:solidFill>
                  <a:schemeClr val="bg1"/>
                </a:solidFill>
              </a:rPr>
              <a:t>respect its duly constituted </a:t>
            </a:r>
            <a:r>
              <a:rPr lang="en-US" sz="2800" b="1" dirty="0" smtClean="0">
                <a:solidFill>
                  <a:srgbClr val="FFFF00"/>
                </a:solidFill>
              </a:rPr>
              <a:t>leadership</a:t>
            </a:r>
            <a:endParaRPr lang="en-US" sz="2800" b="1" dirty="0" smtClean="0">
              <a:solidFill>
                <a:schemeClr val="bg1"/>
              </a:solidFill>
            </a:endParaRPr>
          </a:p>
          <a:p>
            <a:pPr>
              <a:spcBef>
                <a:spcPct val="50000"/>
              </a:spcBef>
              <a:buFontTx/>
              <a:buChar char="•"/>
              <a:defRPr/>
            </a:pPr>
            <a:r>
              <a:rPr lang="en-US" sz="2800" b="1" dirty="0" smtClean="0">
                <a:solidFill>
                  <a:schemeClr val="bg1"/>
                </a:solidFill>
              </a:rPr>
              <a:t>preserve its organizational and spiritual </a:t>
            </a:r>
            <a:r>
              <a:rPr lang="en-US" sz="2800" b="1" dirty="0" smtClean="0">
                <a:solidFill>
                  <a:srgbClr val="FFFF00"/>
                </a:solidFill>
              </a:rPr>
              <a:t>unity</a:t>
            </a:r>
            <a:endParaRPr lang="en-US" sz="2800" b="1" dirty="0" smtClean="0">
              <a:solidFill>
                <a:schemeClr val="bg1"/>
              </a:solidFill>
            </a:endParaRPr>
          </a:p>
          <a:p>
            <a:pPr>
              <a:spcBef>
                <a:spcPct val="50000"/>
              </a:spcBef>
              <a:buFontTx/>
              <a:buChar char="•"/>
              <a:defRPr/>
            </a:pPr>
            <a:r>
              <a:rPr lang="en-US" sz="2800" b="1" dirty="0" smtClean="0">
                <a:solidFill>
                  <a:schemeClr val="bg1"/>
                </a:solidFill>
              </a:rPr>
              <a:t>submit to the standard of New Testament </a:t>
            </a:r>
            <a:r>
              <a:rPr lang="en-US" sz="2800" b="1" dirty="0" smtClean="0">
                <a:solidFill>
                  <a:srgbClr val="FFFF00"/>
                </a:solidFill>
              </a:rPr>
              <a:t>church discipline</a:t>
            </a:r>
            <a:endParaRPr lang="en-US" sz="2800" b="1" dirty="0" smtClean="0">
              <a:solidFill>
                <a:schemeClr val="bg1"/>
              </a:solidFill>
            </a:endParaRPr>
          </a:p>
          <a:p>
            <a:pPr>
              <a:spcBef>
                <a:spcPct val="50000"/>
              </a:spcBef>
              <a:buFontTx/>
              <a:buChar char="•"/>
              <a:defRPr/>
            </a:pPr>
            <a:r>
              <a:rPr lang="en-US" sz="2800" b="1" dirty="0" smtClean="0">
                <a:solidFill>
                  <a:srgbClr val="FFFF00"/>
                </a:solidFill>
              </a:rPr>
              <a:t>love and serve</a:t>
            </a:r>
            <a:r>
              <a:rPr lang="en-US" sz="2800" b="1" dirty="0" smtClean="0">
                <a:solidFill>
                  <a:schemeClr val="bg1"/>
                </a:solidFill>
              </a:rPr>
              <a:t> one another according to Christ</a:t>
            </a:r>
            <a:r>
              <a:rPr lang="fr-FR" sz="2800" b="1" dirty="0" smtClean="0">
                <a:solidFill>
                  <a:schemeClr val="bg1"/>
                </a:solidFill>
              </a:rPr>
              <a:t>'</a:t>
            </a:r>
            <a:r>
              <a:rPr lang="en-US" sz="2800" b="1" dirty="0" smtClean="0">
                <a:solidFill>
                  <a:schemeClr val="bg1"/>
                </a:solidFill>
              </a:rPr>
              <a:t>s example</a:t>
            </a:r>
          </a:p>
          <a:p>
            <a:pPr>
              <a:spcBef>
                <a:spcPct val="50000"/>
              </a:spcBef>
              <a:buFontTx/>
              <a:buChar char="•"/>
              <a:defRPr/>
            </a:pPr>
            <a:r>
              <a:rPr lang="en-US" sz="2800" b="1" dirty="0" smtClean="0">
                <a:solidFill>
                  <a:schemeClr val="bg1"/>
                </a:solidFill>
              </a:rPr>
              <a:t>provide financial </a:t>
            </a:r>
            <a:r>
              <a:rPr lang="en-US" sz="2800" b="1" dirty="0" smtClean="0">
                <a:solidFill>
                  <a:srgbClr val="FFFF00"/>
                </a:solidFill>
              </a:rPr>
              <a:t>support</a:t>
            </a:r>
            <a:r>
              <a:rPr lang="en-US" sz="2800" b="1" dirty="0" smtClean="0">
                <a:solidFill>
                  <a:schemeClr val="bg1"/>
                </a:solidFill>
              </a:rPr>
              <a:t> to CIC willingly and cheerfully as God has prospered us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
          <p:cNvSpPr>
            <a:spLocks noGrp="1"/>
          </p:cNvSpPr>
          <p:nvPr>
            <p:ph type="dt" sz="quarter" idx="10"/>
          </p:nvPr>
        </p:nvSpPr>
        <p:spPr/>
        <p:txBody>
          <a:bodyPr/>
          <a:lstStyle/>
          <a:p>
            <a:pPr>
              <a:defRPr/>
            </a:pPr>
            <a:r>
              <a:rPr lang="en-US"/>
              <a:t>Words and music by Matt Redman</a:t>
            </a:r>
          </a:p>
        </p:txBody>
      </p:sp>
      <p:sp>
        <p:nvSpPr>
          <p:cNvPr id="7" name="Footer Placeholder 2"/>
          <p:cNvSpPr>
            <a:spLocks noGrp="1"/>
          </p:cNvSpPr>
          <p:nvPr>
            <p:ph type="ftr" sz="quarter" idx="11"/>
          </p:nvPr>
        </p:nvSpPr>
        <p:spPr/>
        <p:txBody>
          <a:bodyPr/>
          <a:lstStyle/>
          <a:p>
            <a:pPr>
              <a:defRPr/>
            </a:pPr>
            <a:r>
              <a:rPr lang="en-US"/>
              <a:t>Congregational worship – Tom Anderson</a:t>
            </a:r>
          </a:p>
        </p:txBody>
      </p:sp>
      <p:sp>
        <p:nvSpPr>
          <p:cNvPr id="130051"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rPr>
              <a:t>Covenant 4 of 5</a:t>
            </a:r>
          </a:p>
        </p:txBody>
      </p:sp>
      <p:pic>
        <p:nvPicPr>
          <p:cNvPr id="130052" name="Picture 3" descr="Landscape 049"/>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4"/>
          <p:cNvSpPr txBox="1">
            <a:spLocks noChangeArrowheads="1"/>
          </p:cNvSpPr>
          <p:nvPr/>
        </p:nvSpPr>
        <p:spPr bwMode="auto">
          <a:xfrm>
            <a:off x="304800" y="1752600"/>
            <a:ext cx="8839200" cy="2443163"/>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endParaRPr lang="en-US" sz="2800" b="1" smtClean="0">
              <a:solidFill>
                <a:schemeClr val="bg1"/>
              </a:solidFill>
            </a:endParaRPr>
          </a:p>
          <a:p>
            <a:pPr lvl="2" algn="just">
              <a:spcBef>
                <a:spcPct val="50000"/>
              </a:spcBef>
              <a:defRPr/>
            </a:pPr>
            <a:endParaRPr lang="en-US" sz="2800" b="1" smtClean="0">
              <a:solidFill>
                <a:schemeClr val="bg1"/>
              </a:solidFill>
            </a:endParaRPr>
          </a:p>
          <a:p>
            <a:pPr lvl="2" algn="just">
              <a:spcBef>
                <a:spcPct val="50000"/>
              </a:spcBef>
              <a:defRPr/>
            </a:pPr>
            <a:endParaRPr lang="en-US" sz="2800" b="1" smtClean="0">
              <a:solidFill>
                <a:schemeClr val="bg1"/>
              </a:solidFill>
            </a:endParaRPr>
          </a:p>
          <a:p>
            <a:pPr lvl="2" algn="just">
              <a:spcBef>
                <a:spcPct val="50000"/>
              </a:spcBef>
              <a:defRPr/>
            </a:pPr>
            <a:endParaRPr lang="en-US" sz="2800" b="1" smtClean="0">
              <a:solidFill>
                <a:schemeClr val="bg1"/>
              </a:solidFill>
            </a:endParaRPr>
          </a:p>
        </p:txBody>
      </p:sp>
      <p:sp>
        <p:nvSpPr>
          <p:cNvPr id="34821" name="Text Box 5"/>
          <p:cNvSpPr txBox="1">
            <a:spLocks noChangeArrowheads="1"/>
          </p:cNvSpPr>
          <p:nvPr/>
        </p:nvSpPr>
        <p:spPr bwMode="auto">
          <a:xfrm>
            <a:off x="304800" y="609600"/>
            <a:ext cx="8610600" cy="5005388"/>
          </a:xfrm>
          <a:prstGeom prst="rect">
            <a:avLst/>
          </a:prstGeom>
          <a:noFill/>
          <a:ln w="12700" cap="sq">
            <a:noFill/>
            <a:miter lim="800000"/>
            <a:headEnd/>
            <a:tailEnd/>
          </a:ln>
          <a:effectLst>
            <a:outerShdw blurRad="63500" dist="53882" dir="2700000" algn="ctr" rotWithShape="0">
              <a:schemeClr val="tx1"/>
            </a:outerShdw>
          </a:effec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buFontTx/>
              <a:buChar char="•"/>
              <a:defRPr/>
            </a:pPr>
            <a:r>
              <a:rPr lang="en-US" sz="2800" b="1" smtClean="0">
                <a:solidFill>
                  <a:schemeClr val="bg1"/>
                </a:solidFill>
              </a:rPr>
              <a:t>maintain a </a:t>
            </a:r>
            <a:r>
              <a:rPr lang="en-US" sz="2800" b="1" smtClean="0">
                <a:solidFill>
                  <a:srgbClr val="FFFF00"/>
                </a:solidFill>
              </a:rPr>
              <a:t>personal program</a:t>
            </a:r>
            <a:r>
              <a:rPr lang="en-US" sz="2800" b="1" smtClean="0">
                <a:solidFill>
                  <a:schemeClr val="bg1"/>
                </a:solidFill>
              </a:rPr>
              <a:t> of spiritual development through prayer and Bible study</a:t>
            </a:r>
          </a:p>
          <a:p>
            <a:pPr>
              <a:spcBef>
                <a:spcPct val="50000"/>
              </a:spcBef>
              <a:buFontTx/>
              <a:buChar char="•"/>
              <a:defRPr/>
            </a:pPr>
            <a:r>
              <a:rPr lang="en-US" sz="2800" b="1" smtClean="0">
                <a:solidFill>
                  <a:schemeClr val="bg1"/>
                </a:solidFill>
              </a:rPr>
              <a:t>engage in personal </a:t>
            </a:r>
            <a:r>
              <a:rPr lang="en-US" sz="2800" b="1" smtClean="0">
                <a:solidFill>
                  <a:srgbClr val="FFFF00"/>
                </a:solidFill>
              </a:rPr>
              <a:t>witnessing</a:t>
            </a:r>
            <a:r>
              <a:rPr lang="en-US" sz="2800" b="1" smtClean="0">
                <a:solidFill>
                  <a:schemeClr val="bg1"/>
                </a:solidFill>
              </a:rPr>
              <a:t> for Christ in word and deed</a:t>
            </a:r>
          </a:p>
          <a:p>
            <a:pPr>
              <a:spcBef>
                <a:spcPct val="50000"/>
              </a:spcBef>
              <a:buFontTx/>
              <a:buChar char="•"/>
              <a:defRPr/>
            </a:pPr>
            <a:r>
              <a:rPr lang="en-US" sz="2800" b="1" smtClean="0">
                <a:solidFill>
                  <a:schemeClr val="bg1"/>
                </a:solidFill>
              </a:rPr>
              <a:t>uphold a high standard of </a:t>
            </a:r>
            <a:r>
              <a:rPr lang="en-US" sz="2800" b="1" smtClean="0">
                <a:solidFill>
                  <a:srgbClr val="FFFF00"/>
                </a:solidFill>
              </a:rPr>
              <a:t>morality</a:t>
            </a:r>
            <a:r>
              <a:rPr lang="en-US" sz="2800" b="1" smtClean="0">
                <a:solidFill>
                  <a:schemeClr val="bg1"/>
                </a:solidFill>
              </a:rPr>
              <a:t> in personal, public, business, and family life</a:t>
            </a:r>
          </a:p>
          <a:p>
            <a:pPr>
              <a:spcBef>
                <a:spcPct val="50000"/>
              </a:spcBef>
              <a:buFontTx/>
              <a:buChar char="•"/>
              <a:defRPr/>
            </a:pPr>
            <a:r>
              <a:rPr lang="en-US" sz="2800" b="1" smtClean="0">
                <a:solidFill>
                  <a:srgbClr val="FFFF00"/>
                </a:solidFill>
              </a:rPr>
              <a:t>abstain from habits</a:t>
            </a:r>
            <a:r>
              <a:rPr lang="en-US" sz="2800" b="1" smtClean="0">
                <a:solidFill>
                  <a:schemeClr val="bg1"/>
                </a:solidFill>
              </a:rPr>
              <a:t> and activities which are harmful to the body, binding to the will, damaging to Christian witness, and not glorifying to God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quarter" idx="10"/>
          </p:nvPr>
        </p:nvSpPr>
        <p:spPr/>
        <p:txBody>
          <a:bodyPr/>
          <a:lstStyle/>
          <a:p>
            <a:pPr>
              <a:defRPr/>
            </a:pPr>
            <a:r>
              <a:rPr lang="en-US"/>
              <a:t>Words and music by Matt Redman</a:t>
            </a:r>
          </a:p>
        </p:txBody>
      </p:sp>
      <p:sp>
        <p:nvSpPr>
          <p:cNvPr id="6" name="Footer Placeholder 2"/>
          <p:cNvSpPr>
            <a:spLocks noGrp="1"/>
          </p:cNvSpPr>
          <p:nvPr>
            <p:ph type="ftr" sz="quarter" idx="11"/>
          </p:nvPr>
        </p:nvSpPr>
        <p:spPr/>
        <p:txBody>
          <a:bodyPr/>
          <a:lstStyle/>
          <a:p>
            <a:pPr>
              <a:defRPr/>
            </a:pPr>
            <a:r>
              <a:rPr lang="en-US"/>
              <a:t>Congregational worship – Tom Anderson</a:t>
            </a:r>
          </a:p>
        </p:txBody>
      </p:sp>
      <p:sp>
        <p:nvSpPr>
          <p:cNvPr id="132099"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rPr>
              <a:t>Covenant 5 of 5</a:t>
            </a:r>
          </a:p>
        </p:txBody>
      </p:sp>
      <p:pic>
        <p:nvPicPr>
          <p:cNvPr id="132100" name="Picture 3" descr="Landscape 049"/>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4"/>
          <p:cNvSpPr txBox="1">
            <a:spLocks noChangeArrowheads="1"/>
          </p:cNvSpPr>
          <p:nvPr/>
        </p:nvSpPr>
        <p:spPr bwMode="auto">
          <a:xfrm>
            <a:off x="228600" y="663575"/>
            <a:ext cx="8839200" cy="5432425"/>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buFontTx/>
              <a:buChar char="•"/>
              <a:defRPr/>
            </a:pPr>
            <a:r>
              <a:rPr lang="en-US" sz="2800" b="1" dirty="0" smtClean="0">
                <a:solidFill>
                  <a:srgbClr val="FFFF00"/>
                </a:solidFill>
              </a:rPr>
              <a:t>resolve all conflicts</a:t>
            </a:r>
            <a:r>
              <a:rPr lang="en-US" sz="2800" b="1" dirty="0" smtClean="0">
                <a:solidFill>
                  <a:schemeClr val="bg1"/>
                </a:solidFill>
              </a:rPr>
              <a:t> with arbitration only among believers without recourse to the secular courts</a:t>
            </a:r>
          </a:p>
          <a:p>
            <a:pPr>
              <a:spcBef>
                <a:spcPct val="50000"/>
              </a:spcBef>
              <a:buFontTx/>
              <a:buChar char="•"/>
              <a:defRPr/>
            </a:pPr>
            <a:r>
              <a:rPr lang="en-US" sz="2800" b="1" dirty="0" smtClean="0">
                <a:solidFill>
                  <a:schemeClr val="bg1"/>
                </a:solidFill>
              </a:rPr>
              <a:t>bear one another</a:t>
            </a:r>
            <a:r>
              <a:rPr lang="fr-FR" sz="2800" b="1" dirty="0" smtClean="0">
                <a:solidFill>
                  <a:schemeClr val="bg1"/>
                </a:solidFill>
              </a:rPr>
              <a:t>'</a:t>
            </a:r>
            <a:r>
              <a:rPr lang="en-US" sz="2800" b="1" dirty="0" smtClean="0">
                <a:solidFill>
                  <a:schemeClr val="bg1"/>
                </a:solidFill>
              </a:rPr>
              <a:t>s burdens, rejoice with those who </a:t>
            </a:r>
            <a:r>
              <a:rPr lang="en-US" sz="2800" b="1" dirty="0" smtClean="0">
                <a:solidFill>
                  <a:srgbClr val="FFFF00"/>
                </a:solidFill>
              </a:rPr>
              <a:t>rejoice, sympathize</a:t>
            </a:r>
            <a:r>
              <a:rPr lang="en-US" sz="2800" b="1" dirty="0" smtClean="0">
                <a:solidFill>
                  <a:schemeClr val="bg1"/>
                </a:solidFill>
              </a:rPr>
              <a:t> with those who hurt, and encourage the weak</a:t>
            </a:r>
          </a:p>
          <a:p>
            <a:pPr>
              <a:spcBef>
                <a:spcPct val="50000"/>
              </a:spcBef>
              <a:buFontTx/>
              <a:buChar char="•"/>
              <a:defRPr/>
            </a:pPr>
            <a:r>
              <a:rPr lang="en-US" sz="2800" b="1" dirty="0" smtClean="0">
                <a:solidFill>
                  <a:schemeClr val="bg1"/>
                </a:solidFill>
              </a:rPr>
              <a:t>be slow to take offense, quick to secure reconciliation, and </a:t>
            </a:r>
            <a:r>
              <a:rPr lang="en-US" sz="2800" b="1" dirty="0" smtClean="0">
                <a:solidFill>
                  <a:srgbClr val="FFFF00"/>
                </a:solidFill>
              </a:rPr>
              <a:t>show consideration</a:t>
            </a:r>
            <a:r>
              <a:rPr lang="en-US" sz="2800" b="1" dirty="0" smtClean="0">
                <a:solidFill>
                  <a:schemeClr val="bg1"/>
                </a:solidFill>
              </a:rPr>
              <a:t> of the personal convictions of other members; and</a:t>
            </a:r>
          </a:p>
          <a:p>
            <a:pPr>
              <a:spcBef>
                <a:spcPct val="50000"/>
              </a:spcBef>
              <a:buFontTx/>
              <a:buChar char="•"/>
              <a:defRPr/>
            </a:pPr>
            <a:r>
              <a:rPr lang="en-US" sz="2800" b="1" dirty="0" smtClean="0">
                <a:solidFill>
                  <a:srgbClr val="FFFF00"/>
                </a:solidFill>
              </a:rPr>
              <a:t>transfer our membership</a:t>
            </a:r>
            <a:r>
              <a:rPr lang="en-US" sz="2800" b="1" dirty="0" smtClean="0">
                <a:solidFill>
                  <a:schemeClr val="bg1"/>
                </a:solidFill>
              </a:rPr>
              <a:t> to a church with practices similar to these, which we now uphold, when we move to another place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
          <p:cNvSpPr>
            <a:spLocks noGrp="1"/>
          </p:cNvSpPr>
          <p:nvPr>
            <p:ph type="dt" sz="quarter" idx="10"/>
          </p:nvPr>
        </p:nvSpPr>
        <p:spPr/>
        <p:txBody>
          <a:bodyPr/>
          <a:lstStyle/>
          <a:p>
            <a:pPr>
              <a:defRPr/>
            </a:pPr>
            <a:r>
              <a:rPr lang="en-US"/>
              <a:t>Words and music by Matt Redman</a:t>
            </a:r>
          </a:p>
        </p:txBody>
      </p:sp>
      <p:sp>
        <p:nvSpPr>
          <p:cNvPr id="7" name="Footer Placeholder 2"/>
          <p:cNvSpPr>
            <a:spLocks noGrp="1"/>
          </p:cNvSpPr>
          <p:nvPr>
            <p:ph type="ftr" sz="quarter" idx="11"/>
          </p:nvPr>
        </p:nvSpPr>
        <p:spPr/>
        <p:txBody>
          <a:bodyPr/>
          <a:lstStyle/>
          <a:p>
            <a:pPr>
              <a:defRPr/>
            </a:pPr>
            <a:r>
              <a:rPr lang="en-US"/>
              <a:t>Congregational worship – Tom Anderson</a:t>
            </a:r>
          </a:p>
        </p:txBody>
      </p:sp>
      <p:sp>
        <p:nvSpPr>
          <p:cNvPr id="134147"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pic>
        <p:nvPicPr>
          <p:cNvPr id="134148" name="Picture 2" descr="handshake-800x600"/>
          <p:cNvPicPr>
            <a:picLocks noChangeAspect="1" noChangeArrowheads="1"/>
          </p:cNvPicPr>
          <p:nvPr/>
        </p:nvPicPr>
        <p:blipFill>
          <a:blip r:embed="rId3" cstate="screen">
            <a:lum bright="60000"/>
            <a:extLst>
              <a:ext uri="{28A0092B-C50C-407E-A947-70E740481C1C}">
                <a14:useLocalDpi xmlns:a14="http://schemas.microsoft.com/office/drawing/2010/main"/>
              </a:ext>
            </a:extLst>
          </a:blip>
          <a:srcRect/>
          <a:stretch>
            <a:fillRect/>
          </a:stretch>
        </p:blipFill>
        <p:spPr bwMode="auto">
          <a:xfrm>
            <a:off x="0" y="457200"/>
            <a:ext cx="9144000" cy="603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3"/>
          <p:cNvSpPr>
            <a:spLocks noGrp="1" noChangeArrowheads="1"/>
          </p:cNvSpPr>
          <p:nvPr>
            <p:ph type="title" idx="4294967295"/>
          </p:nvPr>
        </p:nvSpPr>
        <p:spPr>
          <a:xfrm>
            <a:off x="533400" y="685800"/>
            <a:ext cx="7848600" cy="838200"/>
          </a:xfrm>
          <a:effectLst>
            <a:outerShdw blurRad="63500" dist="107763" dir="2700000" algn="ctr" rotWithShape="0">
              <a:schemeClr val="bg1">
                <a:alpha val="74998"/>
              </a:schemeClr>
            </a:outerShdw>
          </a:effectLst>
        </p:spPr>
        <p:txBody>
          <a:bodyPr/>
          <a:lstStyle/>
          <a:p>
            <a:pPr eaLnBrk="1" hangingPunct="1">
              <a:defRPr/>
            </a:pPr>
            <a:r>
              <a:rPr lang="en-US" sz="6000" b="1" dirty="0" smtClean="0">
                <a:cs typeface="+mj-cs"/>
              </a:rPr>
              <a:t>New Members?</a:t>
            </a:r>
            <a:endParaRPr lang="en-US" sz="4000" b="1" dirty="0" smtClean="0">
              <a:cs typeface="+mj-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35113" y="0"/>
            <a:ext cx="6084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Freeform 3"/>
          <p:cNvSpPr>
            <a:spLocks/>
          </p:cNvSpPr>
          <p:nvPr/>
        </p:nvSpPr>
        <p:spPr bwMode="auto">
          <a:xfrm>
            <a:off x="1981200" y="152400"/>
            <a:ext cx="4270375" cy="4649788"/>
          </a:xfrm>
          <a:custGeom>
            <a:avLst/>
            <a:gdLst/>
            <a:ahLst/>
            <a:cxnLst>
              <a:cxn ang="0">
                <a:pos x="2436" y="0"/>
              </a:cxn>
              <a:cxn ang="0">
                <a:pos x="2052" y="48"/>
              </a:cxn>
              <a:cxn ang="0">
                <a:pos x="1920" y="72"/>
              </a:cxn>
              <a:cxn ang="0">
                <a:pos x="1908" y="108"/>
              </a:cxn>
              <a:cxn ang="0">
                <a:pos x="1800" y="132"/>
              </a:cxn>
              <a:cxn ang="0">
                <a:pos x="1572" y="168"/>
              </a:cxn>
              <a:cxn ang="0">
                <a:pos x="1500" y="192"/>
              </a:cxn>
              <a:cxn ang="0">
                <a:pos x="1464" y="204"/>
              </a:cxn>
              <a:cxn ang="0">
                <a:pos x="1428" y="216"/>
              </a:cxn>
              <a:cxn ang="0">
                <a:pos x="1380" y="288"/>
              </a:cxn>
              <a:cxn ang="0">
                <a:pos x="1368" y="336"/>
              </a:cxn>
              <a:cxn ang="0">
                <a:pos x="1152" y="372"/>
              </a:cxn>
              <a:cxn ang="0">
                <a:pos x="1116" y="384"/>
              </a:cxn>
              <a:cxn ang="0">
                <a:pos x="972" y="540"/>
              </a:cxn>
              <a:cxn ang="0">
                <a:pos x="756" y="696"/>
              </a:cxn>
              <a:cxn ang="0">
                <a:pos x="720" y="732"/>
              </a:cxn>
              <a:cxn ang="0">
                <a:pos x="648" y="780"/>
              </a:cxn>
              <a:cxn ang="0">
                <a:pos x="588" y="840"/>
              </a:cxn>
              <a:cxn ang="0">
                <a:pos x="492" y="936"/>
              </a:cxn>
              <a:cxn ang="0">
                <a:pos x="432" y="984"/>
              </a:cxn>
              <a:cxn ang="0">
                <a:pos x="408" y="1020"/>
              </a:cxn>
              <a:cxn ang="0">
                <a:pos x="252" y="1104"/>
              </a:cxn>
              <a:cxn ang="0">
                <a:pos x="144" y="1248"/>
              </a:cxn>
              <a:cxn ang="0">
                <a:pos x="72" y="1320"/>
              </a:cxn>
              <a:cxn ang="0">
                <a:pos x="24" y="1392"/>
              </a:cxn>
              <a:cxn ang="0">
                <a:pos x="0" y="1428"/>
              </a:cxn>
              <a:cxn ang="0">
                <a:pos x="12" y="1536"/>
              </a:cxn>
              <a:cxn ang="0">
                <a:pos x="48" y="1560"/>
              </a:cxn>
              <a:cxn ang="0">
                <a:pos x="96" y="1632"/>
              </a:cxn>
              <a:cxn ang="0">
                <a:pos x="192" y="1776"/>
              </a:cxn>
              <a:cxn ang="0">
                <a:pos x="216" y="1824"/>
              </a:cxn>
              <a:cxn ang="0">
                <a:pos x="288" y="1872"/>
              </a:cxn>
              <a:cxn ang="0">
                <a:pos x="432" y="2004"/>
              </a:cxn>
              <a:cxn ang="0">
                <a:pos x="408" y="2112"/>
              </a:cxn>
              <a:cxn ang="0">
                <a:pos x="384" y="2208"/>
              </a:cxn>
              <a:cxn ang="0">
                <a:pos x="396" y="2724"/>
              </a:cxn>
              <a:cxn ang="0">
                <a:pos x="408" y="2808"/>
              </a:cxn>
              <a:cxn ang="0">
                <a:pos x="732" y="2856"/>
              </a:cxn>
              <a:cxn ang="0">
                <a:pos x="768" y="2880"/>
              </a:cxn>
              <a:cxn ang="0">
                <a:pos x="792" y="2916"/>
              </a:cxn>
              <a:cxn ang="0">
                <a:pos x="852" y="2928"/>
              </a:cxn>
              <a:cxn ang="0">
                <a:pos x="1020" y="2916"/>
              </a:cxn>
              <a:cxn ang="0">
                <a:pos x="1128" y="2892"/>
              </a:cxn>
              <a:cxn ang="0">
                <a:pos x="1200" y="2856"/>
              </a:cxn>
              <a:cxn ang="0">
                <a:pos x="1284" y="2844"/>
              </a:cxn>
              <a:cxn ang="0">
                <a:pos x="1392" y="2784"/>
              </a:cxn>
              <a:cxn ang="0">
                <a:pos x="1548" y="2544"/>
              </a:cxn>
              <a:cxn ang="0">
                <a:pos x="1620" y="2412"/>
              </a:cxn>
              <a:cxn ang="0">
                <a:pos x="1776" y="2400"/>
              </a:cxn>
              <a:cxn ang="0">
                <a:pos x="2016" y="2364"/>
              </a:cxn>
              <a:cxn ang="0">
                <a:pos x="2136" y="2304"/>
              </a:cxn>
              <a:cxn ang="0">
                <a:pos x="2196" y="2136"/>
              </a:cxn>
              <a:cxn ang="0">
                <a:pos x="2208" y="2028"/>
              </a:cxn>
              <a:cxn ang="0">
                <a:pos x="2316" y="1980"/>
              </a:cxn>
              <a:cxn ang="0">
                <a:pos x="2616" y="1968"/>
              </a:cxn>
              <a:cxn ang="0">
                <a:pos x="2664" y="1824"/>
              </a:cxn>
              <a:cxn ang="0">
                <a:pos x="2616" y="1368"/>
              </a:cxn>
              <a:cxn ang="0">
                <a:pos x="2568" y="900"/>
              </a:cxn>
              <a:cxn ang="0">
                <a:pos x="2556" y="516"/>
              </a:cxn>
              <a:cxn ang="0">
                <a:pos x="2496" y="120"/>
              </a:cxn>
              <a:cxn ang="0">
                <a:pos x="2472" y="36"/>
              </a:cxn>
              <a:cxn ang="0">
                <a:pos x="2436" y="0"/>
              </a:cxn>
            </a:cxnLst>
            <a:rect l="0" t="0" r="r" b="b"/>
            <a:pathLst>
              <a:path w="2690" h="2929">
                <a:moveTo>
                  <a:pt x="2436" y="0"/>
                </a:moveTo>
                <a:cubicBezTo>
                  <a:pt x="2308" y="16"/>
                  <a:pt x="2180" y="34"/>
                  <a:pt x="2052" y="48"/>
                </a:cubicBezTo>
                <a:cubicBezTo>
                  <a:pt x="2009" y="59"/>
                  <a:pt x="1960" y="52"/>
                  <a:pt x="1920" y="72"/>
                </a:cubicBezTo>
                <a:cubicBezTo>
                  <a:pt x="1909" y="78"/>
                  <a:pt x="1918" y="100"/>
                  <a:pt x="1908" y="108"/>
                </a:cubicBezTo>
                <a:cubicBezTo>
                  <a:pt x="1879" y="131"/>
                  <a:pt x="1836" y="122"/>
                  <a:pt x="1800" y="132"/>
                </a:cubicBezTo>
                <a:cubicBezTo>
                  <a:pt x="1641" y="175"/>
                  <a:pt x="1831" y="148"/>
                  <a:pt x="1572" y="168"/>
                </a:cubicBezTo>
                <a:cubicBezTo>
                  <a:pt x="1548" y="176"/>
                  <a:pt x="1524" y="184"/>
                  <a:pt x="1500" y="192"/>
                </a:cubicBezTo>
                <a:cubicBezTo>
                  <a:pt x="1488" y="196"/>
                  <a:pt x="1476" y="200"/>
                  <a:pt x="1464" y="204"/>
                </a:cubicBezTo>
                <a:cubicBezTo>
                  <a:pt x="1452" y="208"/>
                  <a:pt x="1428" y="216"/>
                  <a:pt x="1428" y="216"/>
                </a:cubicBezTo>
                <a:cubicBezTo>
                  <a:pt x="1412" y="240"/>
                  <a:pt x="1396" y="264"/>
                  <a:pt x="1380" y="288"/>
                </a:cubicBezTo>
                <a:cubicBezTo>
                  <a:pt x="1371" y="302"/>
                  <a:pt x="1381" y="325"/>
                  <a:pt x="1368" y="336"/>
                </a:cubicBezTo>
                <a:cubicBezTo>
                  <a:pt x="1330" y="369"/>
                  <a:pt x="1170" y="371"/>
                  <a:pt x="1152" y="372"/>
                </a:cubicBezTo>
                <a:cubicBezTo>
                  <a:pt x="1140" y="376"/>
                  <a:pt x="1125" y="375"/>
                  <a:pt x="1116" y="384"/>
                </a:cubicBezTo>
                <a:cubicBezTo>
                  <a:pt x="1064" y="436"/>
                  <a:pt x="1046" y="515"/>
                  <a:pt x="972" y="540"/>
                </a:cubicBezTo>
                <a:cubicBezTo>
                  <a:pt x="908" y="604"/>
                  <a:pt x="817" y="635"/>
                  <a:pt x="756" y="696"/>
                </a:cubicBezTo>
                <a:cubicBezTo>
                  <a:pt x="744" y="708"/>
                  <a:pt x="733" y="722"/>
                  <a:pt x="720" y="732"/>
                </a:cubicBezTo>
                <a:cubicBezTo>
                  <a:pt x="697" y="750"/>
                  <a:pt x="648" y="780"/>
                  <a:pt x="648" y="780"/>
                </a:cubicBezTo>
                <a:cubicBezTo>
                  <a:pt x="604" y="846"/>
                  <a:pt x="648" y="790"/>
                  <a:pt x="588" y="840"/>
                </a:cubicBezTo>
                <a:cubicBezTo>
                  <a:pt x="550" y="872"/>
                  <a:pt x="534" y="908"/>
                  <a:pt x="492" y="936"/>
                </a:cubicBezTo>
                <a:cubicBezTo>
                  <a:pt x="423" y="1039"/>
                  <a:pt x="515" y="918"/>
                  <a:pt x="432" y="984"/>
                </a:cubicBezTo>
                <a:cubicBezTo>
                  <a:pt x="421" y="993"/>
                  <a:pt x="418" y="1010"/>
                  <a:pt x="408" y="1020"/>
                </a:cubicBezTo>
                <a:cubicBezTo>
                  <a:pt x="361" y="1067"/>
                  <a:pt x="316" y="1088"/>
                  <a:pt x="252" y="1104"/>
                </a:cubicBezTo>
                <a:cubicBezTo>
                  <a:pt x="209" y="1147"/>
                  <a:pt x="186" y="1206"/>
                  <a:pt x="144" y="1248"/>
                </a:cubicBezTo>
                <a:cubicBezTo>
                  <a:pt x="120" y="1272"/>
                  <a:pt x="91" y="1292"/>
                  <a:pt x="72" y="1320"/>
                </a:cubicBezTo>
                <a:cubicBezTo>
                  <a:pt x="56" y="1344"/>
                  <a:pt x="40" y="1368"/>
                  <a:pt x="24" y="1392"/>
                </a:cubicBezTo>
                <a:cubicBezTo>
                  <a:pt x="16" y="1404"/>
                  <a:pt x="0" y="1428"/>
                  <a:pt x="0" y="1428"/>
                </a:cubicBezTo>
                <a:cubicBezTo>
                  <a:pt x="4" y="1464"/>
                  <a:pt x="0" y="1502"/>
                  <a:pt x="12" y="1536"/>
                </a:cubicBezTo>
                <a:cubicBezTo>
                  <a:pt x="17" y="1550"/>
                  <a:pt x="39" y="1549"/>
                  <a:pt x="48" y="1560"/>
                </a:cubicBezTo>
                <a:cubicBezTo>
                  <a:pt x="67" y="1582"/>
                  <a:pt x="80" y="1608"/>
                  <a:pt x="96" y="1632"/>
                </a:cubicBezTo>
                <a:cubicBezTo>
                  <a:pt x="127" y="1679"/>
                  <a:pt x="167" y="1726"/>
                  <a:pt x="192" y="1776"/>
                </a:cubicBezTo>
                <a:cubicBezTo>
                  <a:pt x="200" y="1792"/>
                  <a:pt x="203" y="1811"/>
                  <a:pt x="216" y="1824"/>
                </a:cubicBezTo>
                <a:cubicBezTo>
                  <a:pt x="236" y="1844"/>
                  <a:pt x="268" y="1852"/>
                  <a:pt x="288" y="1872"/>
                </a:cubicBezTo>
                <a:cubicBezTo>
                  <a:pt x="336" y="1920"/>
                  <a:pt x="385" y="1957"/>
                  <a:pt x="432" y="2004"/>
                </a:cubicBezTo>
                <a:cubicBezTo>
                  <a:pt x="407" y="2153"/>
                  <a:pt x="433" y="2019"/>
                  <a:pt x="408" y="2112"/>
                </a:cubicBezTo>
                <a:cubicBezTo>
                  <a:pt x="399" y="2144"/>
                  <a:pt x="384" y="2208"/>
                  <a:pt x="384" y="2208"/>
                </a:cubicBezTo>
                <a:cubicBezTo>
                  <a:pt x="388" y="2380"/>
                  <a:pt x="389" y="2552"/>
                  <a:pt x="396" y="2724"/>
                </a:cubicBezTo>
                <a:cubicBezTo>
                  <a:pt x="397" y="2752"/>
                  <a:pt x="391" y="2786"/>
                  <a:pt x="408" y="2808"/>
                </a:cubicBezTo>
                <a:cubicBezTo>
                  <a:pt x="437" y="2846"/>
                  <a:pt x="732" y="2856"/>
                  <a:pt x="732" y="2856"/>
                </a:cubicBezTo>
                <a:cubicBezTo>
                  <a:pt x="744" y="2864"/>
                  <a:pt x="758" y="2870"/>
                  <a:pt x="768" y="2880"/>
                </a:cubicBezTo>
                <a:cubicBezTo>
                  <a:pt x="778" y="2890"/>
                  <a:pt x="779" y="2909"/>
                  <a:pt x="792" y="2916"/>
                </a:cubicBezTo>
                <a:cubicBezTo>
                  <a:pt x="810" y="2926"/>
                  <a:pt x="832" y="2924"/>
                  <a:pt x="852" y="2928"/>
                </a:cubicBezTo>
                <a:cubicBezTo>
                  <a:pt x="908" y="2924"/>
                  <a:pt x="965" y="2929"/>
                  <a:pt x="1020" y="2916"/>
                </a:cubicBezTo>
                <a:cubicBezTo>
                  <a:pt x="1174" y="2880"/>
                  <a:pt x="894" y="2853"/>
                  <a:pt x="1128" y="2892"/>
                </a:cubicBezTo>
                <a:cubicBezTo>
                  <a:pt x="1153" y="2884"/>
                  <a:pt x="1174" y="2864"/>
                  <a:pt x="1200" y="2856"/>
                </a:cubicBezTo>
                <a:cubicBezTo>
                  <a:pt x="1227" y="2848"/>
                  <a:pt x="1256" y="2848"/>
                  <a:pt x="1284" y="2844"/>
                </a:cubicBezTo>
                <a:cubicBezTo>
                  <a:pt x="1367" y="2789"/>
                  <a:pt x="1329" y="2805"/>
                  <a:pt x="1392" y="2784"/>
                </a:cubicBezTo>
                <a:cubicBezTo>
                  <a:pt x="1413" y="2679"/>
                  <a:pt x="1438" y="2581"/>
                  <a:pt x="1548" y="2544"/>
                </a:cubicBezTo>
                <a:cubicBezTo>
                  <a:pt x="1564" y="2520"/>
                  <a:pt x="1598" y="2420"/>
                  <a:pt x="1620" y="2412"/>
                </a:cubicBezTo>
                <a:cubicBezTo>
                  <a:pt x="1669" y="2394"/>
                  <a:pt x="1724" y="2404"/>
                  <a:pt x="1776" y="2400"/>
                </a:cubicBezTo>
                <a:cubicBezTo>
                  <a:pt x="1853" y="2374"/>
                  <a:pt x="1936" y="2377"/>
                  <a:pt x="2016" y="2364"/>
                </a:cubicBezTo>
                <a:cubicBezTo>
                  <a:pt x="2102" y="2307"/>
                  <a:pt x="2060" y="2323"/>
                  <a:pt x="2136" y="2304"/>
                </a:cubicBezTo>
                <a:cubicBezTo>
                  <a:pt x="2170" y="2254"/>
                  <a:pt x="2181" y="2195"/>
                  <a:pt x="2196" y="2136"/>
                </a:cubicBezTo>
                <a:cubicBezTo>
                  <a:pt x="2200" y="2100"/>
                  <a:pt x="2196" y="2062"/>
                  <a:pt x="2208" y="2028"/>
                </a:cubicBezTo>
                <a:cubicBezTo>
                  <a:pt x="2214" y="2011"/>
                  <a:pt x="2301" y="1981"/>
                  <a:pt x="2316" y="1980"/>
                </a:cubicBezTo>
                <a:cubicBezTo>
                  <a:pt x="2416" y="1976"/>
                  <a:pt x="2516" y="1972"/>
                  <a:pt x="2616" y="1968"/>
                </a:cubicBezTo>
                <a:cubicBezTo>
                  <a:pt x="2690" y="1943"/>
                  <a:pt x="2664" y="1964"/>
                  <a:pt x="2664" y="1824"/>
                </a:cubicBezTo>
                <a:cubicBezTo>
                  <a:pt x="2664" y="1578"/>
                  <a:pt x="2647" y="1555"/>
                  <a:pt x="2616" y="1368"/>
                </a:cubicBezTo>
                <a:cubicBezTo>
                  <a:pt x="2588" y="995"/>
                  <a:pt x="2610" y="1151"/>
                  <a:pt x="2568" y="900"/>
                </a:cubicBezTo>
                <a:cubicBezTo>
                  <a:pt x="2563" y="807"/>
                  <a:pt x="2530" y="622"/>
                  <a:pt x="2556" y="516"/>
                </a:cubicBezTo>
                <a:cubicBezTo>
                  <a:pt x="2530" y="384"/>
                  <a:pt x="2515" y="254"/>
                  <a:pt x="2496" y="120"/>
                </a:cubicBezTo>
                <a:cubicBezTo>
                  <a:pt x="2495" y="115"/>
                  <a:pt x="2478" y="45"/>
                  <a:pt x="2472" y="36"/>
                </a:cubicBezTo>
                <a:cubicBezTo>
                  <a:pt x="2463" y="22"/>
                  <a:pt x="2436" y="0"/>
                  <a:pt x="2436" y="0"/>
                </a:cubicBezTo>
                <a:close/>
              </a:path>
            </a:pathLst>
          </a:custGeom>
          <a:noFill/>
          <a:ln w="76200" cap="flat" cmpd="sng">
            <a:solidFill>
              <a:srgbClr val="00FFFF"/>
            </a:solidFill>
            <a:prstDash val="dash"/>
            <a:round/>
            <a:headEnd/>
            <a:tailEnd/>
          </a:ln>
          <a:effectLst>
            <a:outerShdw blurRad="63500" dist="38099" dir="2700000" algn="ctr" rotWithShape="0">
              <a:schemeClr val="tx1">
                <a:alpha val="74998"/>
              </a:schemeClr>
            </a:outerShdw>
          </a:effectLst>
        </p:spPr>
        <p:txBody>
          <a:bodyPr/>
          <a:lstStyle/>
          <a:p>
            <a:pPr>
              <a:defRPr/>
            </a:pPr>
            <a:endParaRPr lang="en-US"/>
          </a:p>
        </p:txBody>
      </p:sp>
      <p:sp>
        <p:nvSpPr>
          <p:cNvPr id="136195" name="Rectangle 4"/>
          <p:cNvSpPr>
            <a:spLocks noChangeArrowheads="1"/>
          </p:cNvSpPr>
          <p:nvPr/>
        </p:nvSpPr>
        <p:spPr bwMode="auto">
          <a:xfrm rot="-526782">
            <a:off x="5051425" y="1749425"/>
            <a:ext cx="1066800" cy="1676400"/>
          </a:xfrm>
          <a:prstGeom prst="rect">
            <a:avLst/>
          </a:prstGeom>
          <a:noFill/>
          <a:ln w="76200">
            <a:solidFill>
              <a:srgbClr val="66FF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6196" name="Freeform 5"/>
          <p:cNvSpPr>
            <a:spLocks/>
          </p:cNvSpPr>
          <p:nvPr/>
        </p:nvSpPr>
        <p:spPr bwMode="auto">
          <a:xfrm>
            <a:off x="4800600" y="2209800"/>
            <a:ext cx="1131888" cy="3521075"/>
          </a:xfrm>
          <a:custGeom>
            <a:avLst/>
            <a:gdLst>
              <a:gd name="T0" fmla="*/ 2147483647 w 713"/>
              <a:gd name="T1" fmla="*/ 2147483647 h 2218"/>
              <a:gd name="T2" fmla="*/ 2147483647 w 713"/>
              <a:gd name="T3" fmla="*/ 2147483647 h 2218"/>
              <a:gd name="T4" fmla="*/ 2147483647 w 713"/>
              <a:gd name="T5" fmla="*/ 2147483647 h 2218"/>
              <a:gd name="T6" fmla="*/ 2147483647 w 713"/>
              <a:gd name="T7" fmla="*/ 2147483647 h 2218"/>
              <a:gd name="T8" fmla="*/ 0 w 713"/>
              <a:gd name="T9" fmla="*/ 2147483647 h 2218"/>
              <a:gd name="T10" fmla="*/ 2147483647 w 713"/>
              <a:gd name="T11" fmla="*/ 2147483647 h 2218"/>
              <a:gd name="T12" fmla="*/ 2147483647 w 713"/>
              <a:gd name="T13" fmla="*/ 2147483647 h 2218"/>
              <a:gd name="T14" fmla="*/ 2147483647 w 713"/>
              <a:gd name="T15" fmla="*/ 2147483647 h 2218"/>
              <a:gd name="T16" fmla="*/ 2147483647 w 713"/>
              <a:gd name="T17" fmla="*/ 2147483647 h 2218"/>
              <a:gd name="T18" fmla="*/ 2147483647 w 713"/>
              <a:gd name="T19" fmla="*/ 2147483647 h 2218"/>
              <a:gd name="T20" fmla="*/ 2147483647 w 713"/>
              <a:gd name="T21" fmla="*/ 2147483647 h 2218"/>
              <a:gd name="T22" fmla="*/ 2147483647 w 713"/>
              <a:gd name="T23" fmla="*/ 2147483647 h 2218"/>
              <a:gd name="T24" fmla="*/ 2147483647 w 713"/>
              <a:gd name="T25" fmla="*/ 2147483647 h 2218"/>
              <a:gd name="T26" fmla="*/ 2147483647 w 713"/>
              <a:gd name="T27" fmla="*/ 2147483647 h 2218"/>
              <a:gd name="T28" fmla="*/ 2147483647 w 713"/>
              <a:gd name="T29" fmla="*/ 2147483647 h 2218"/>
              <a:gd name="T30" fmla="*/ 2147483647 w 713"/>
              <a:gd name="T31" fmla="*/ 2147483647 h 2218"/>
              <a:gd name="T32" fmla="*/ 2147483647 w 713"/>
              <a:gd name="T33" fmla="*/ 2147483647 h 2218"/>
              <a:gd name="T34" fmla="*/ 2147483647 w 713"/>
              <a:gd name="T35" fmla="*/ 2147483647 h 2218"/>
              <a:gd name="T36" fmla="*/ 2147483647 w 713"/>
              <a:gd name="T37" fmla="*/ 2147483647 h 2218"/>
              <a:gd name="T38" fmla="*/ 2147483647 w 713"/>
              <a:gd name="T39" fmla="*/ 2147483647 h 2218"/>
              <a:gd name="T40" fmla="*/ 2147483647 w 713"/>
              <a:gd name="T41" fmla="*/ 2147483647 h 2218"/>
              <a:gd name="T42" fmla="*/ 2147483647 w 713"/>
              <a:gd name="T43" fmla="*/ 2147483647 h 2218"/>
              <a:gd name="T44" fmla="*/ 2147483647 w 713"/>
              <a:gd name="T45" fmla="*/ 2147483647 h 2218"/>
              <a:gd name="T46" fmla="*/ 2147483647 w 713"/>
              <a:gd name="T47" fmla="*/ 2147483647 h 2218"/>
              <a:gd name="T48" fmla="*/ 2147483647 w 713"/>
              <a:gd name="T49" fmla="*/ 2147483647 h 2218"/>
              <a:gd name="T50" fmla="*/ 2147483647 w 713"/>
              <a:gd name="T51" fmla="*/ 2147483647 h 2218"/>
              <a:gd name="T52" fmla="*/ 2147483647 w 713"/>
              <a:gd name="T53" fmla="*/ 0 h 2218"/>
              <a:gd name="T54" fmla="*/ 2147483647 w 713"/>
              <a:gd name="T55" fmla="*/ 2147483647 h 2218"/>
              <a:gd name="T56" fmla="*/ 2147483647 w 713"/>
              <a:gd name="T57" fmla="*/ 2147483647 h 2218"/>
              <a:gd name="T58" fmla="*/ 2147483647 w 713"/>
              <a:gd name="T59" fmla="*/ 2147483647 h 2218"/>
              <a:gd name="T60" fmla="*/ 2147483647 w 713"/>
              <a:gd name="T61" fmla="*/ 2147483647 h 2218"/>
              <a:gd name="T62" fmla="*/ 2147483647 w 713"/>
              <a:gd name="T63" fmla="*/ 2147483647 h 2218"/>
              <a:gd name="T64" fmla="*/ 2147483647 w 713"/>
              <a:gd name="T65" fmla="*/ 2147483647 h 2218"/>
              <a:gd name="T66" fmla="*/ 2147483647 w 713"/>
              <a:gd name="T67" fmla="*/ 2147483647 h 2218"/>
              <a:gd name="T68" fmla="*/ 2147483647 w 713"/>
              <a:gd name="T69" fmla="*/ 2147483647 h 2218"/>
              <a:gd name="T70" fmla="*/ 2147483647 w 713"/>
              <a:gd name="T71" fmla="*/ 2147483647 h 2218"/>
              <a:gd name="T72" fmla="*/ 2147483647 w 713"/>
              <a:gd name="T73" fmla="*/ 2147483647 h 2218"/>
              <a:gd name="T74" fmla="*/ 2147483647 w 713"/>
              <a:gd name="T75" fmla="*/ 2147483647 h 2218"/>
              <a:gd name="T76" fmla="*/ 2147483647 w 713"/>
              <a:gd name="T77" fmla="*/ 2147483647 h 2218"/>
              <a:gd name="T78" fmla="*/ 2147483647 w 713"/>
              <a:gd name="T79" fmla="*/ 2147483647 h 2218"/>
              <a:gd name="T80" fmla="*/ 2147483647 w 713"/>
              <a:gd name="T81" fmla="*/ 2147483647 h 2218"/>
              <a:gd name="T82" fmla="*/ 2147483647 w 713"/>
              <a:gd name="T83" fmla="*/ 2147483647 h 2218"/>
              <a:gd name="T84" fmla="*/ 2147483647 w 713"/>
              <a:gd name="T85" fmla="*/ 2147483647 h 2218"/>
              <a:gd name="T86" fmla="*/ 2147483647 w 713"/>
              <a:gd name="T87" fmla="*/ 2147483647 h 2218"/>
              <a:gd name="T88" fmla="*/ 2147483647 w 713"/>
              <a:gd name="T89" fmla="*/ 2147483647 h 2218"/>
              <a:gd name="T90" fmla="*/ 2147483647 w 713"/>
              <a:gd name="T91" fmla="*/ 2147483647 h 2218"/>
              <a:gd name="T92" fmla="*/ 2147483647 w 713"/>
              <a:gd name="T93" fmla="*/ 2147483647 h 22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13"/>
              <a:gd name="T142" fmla="*/ 0 h 2218"/>
              <a:gd name="T143" fmla="*/ 713 w 713"/>
              <a:gd name="T144" fmla="*/ 2218 h 22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13" h="2218">
                <a:moveTo>
                  <a:pt x="120" y="2208"/>
                </a:moveTo>
                <a:cubicBezTo>
                  <a:pt x="104" y="2161"/>
                  <a:pt x="124" y="2204"/>
                  <a:pt x="88" y="2168"/>
                </a:cubicBezTo>
                <a:cubicBezTo>
                  <a:pt x="71" y="2151"/>
                  <a:pt x="48" y="2096"/>
                  <a:pt x="40" y="2072"/>
                </a:cubicBezTo>
                <a:cubicBezTo>
                  <a:pt x="31" y="1959"/>
                  <a:pt x="42" y="2006"/>
                  <a:pt x="16" y="1928"/>
                </a:cubicBezTo>
                <a:cubicBezTo>
                  <a:pt x="11" y="1912"/>
                  <a:pt x="0" y="1880"/>
                  <a:pt x="0" y="1880"/>
                </a:cubicBezTo>
                <a:cubicBezTo>
                  <a:pt x="6" y="1844"/>
                  <a:pt x="14" y="1811"/>
                  <a:pt x="24" y="1776"/>
                </a:cubicBezTo>
                <a:cubicBezTo>
                  <a:pt x="29" y="1760"/>
                  <a:pt x="35" y="1744"/>
                  <a:pt x="40" y="1728"/>
                </a:cubicBezTo>
                <a:cubicBezTo>
                  <a:pt x="43" y="1720"/>
                  <a:pt x="48" y="1704"/>
                  <a:pt x="48" y="1704"/>
                </a:cubicBezTo>
                <a:cubicBezTo>
                  <a:pt x="61" y="1610"/>
                  <a:pt x="64" y="1475"/>
                  <a:pt x="152" y="1416"/>
                </a:cubicBezTo>
                <a:cubicBezTo>
                  <a:pt x="170" y="1389"/>
                  <a:pt x="198" y="1371"/>
                  <a:pt x="216" y="1344"/>
                </a:cubicBezTo>
                <a:cubicBezTo>
                  <a:pt x="239" y="1310"/>
                  <a:pt x="299" y="1238"/>
                  <a:pt x="312" y="1200"/>
                </a:cubicBezTo>
                <a:cubicBezTo>
                  <a:pt x="330" y="1147"/>
                  <a:pt x="349" y="1095"/>
                  <a:pt x="360" y="1040"/>
                </a:cubicBezTo>
                <a:cubicBezTo>
                  <a:pt x="355" y="970"/>
                  <a:pt x="346" y="908"/>
                  <a:pt x="336" y="840"/>
                </a:cubicBezTo>
                <a:cubicBezTo>
                  <a:pt x="344" y="777"/>
                  <a:pt x="353" y="756"/>
                  <a:pt x="376" y="704"/>
                </a:cubicBezTo>
                <a:cubicBezTo>
                  <a:pt x="376" y="704"/>
                  <a:pt x="396" y="644"/>
                  <a:pt x="400" y="632"/>
                </a:cubicBezTo>
                <a:cubicBezTo>
                  <a:pt x="403" y="624"/>
                  <a:pt x="408" y="608"/>
                  <a:pt x="408" y="608"/>
                </a:cubicBezTo>
                <a:cubicBezTo>
                  <a:pt x="397" y="565"/>
                  <a:pt x="390" y="538"/>
                  <a:pt x="352" y="512"/>
                </a:cubicBezTo>
                <a:cubicBezTo>
                  <a:pt x="347" y="504"/>
                  <a:pt x="343" y="495"/>
                  <a:pt x="336" y="488"/>
                </a:cubicBezTo>
                <a:cubicBezTo>
                  <a:pt x="329" y="481"/>
                  <a:pt x="318" y="479"/>
                  <a:pt x="312" y="472"/>
                </a:cubicBezTo>
                <a:cubicBezTo>
                  <a:pt x="299" y="458"/>
                  <a:pt x="291" y="440"/>
                  <a:pt x="280" y="424"/>
                </a:cubicBezTo>
                <a:cubicBezTo>
                  <a:pt x="275" y="416"/>
                  <a:pt x="267" y="409"/>
                  <a:pt x="264" y="400"/>
                </a:cubicBezTo>
                <a:cubicBezTo>
                  <a:pt x="259" y="384"/>
                  <a:pt x="248" y="352"/>
                  <a:pt x="248" y="352"/>
                </a:cubicBezTo>
                <a:cubicBezTo>
                  <a:pt x="260" y="317"/>
                  <a:pt x="250" y="307"/>
                  <a:pt x="216" y="296"/>
                </a:cubicBezTo>
                <a:cubicBezTo>
                  <a:pt x="179" y="241"/>
                  <a:pt x="193" y="175"/>
                  <a:pt x="200" y="112"/>
                </a:cubicBezTo>
                <a:cubicBezTo>
                  <a:pt x="202" y="98"/>
                  <a:pt x="210" y="65"/>
                  <a:pt x="224" y="56"/>
                </a:cubicBezTo>
                <a:cubicBezTo>
                  <a:pt x="255" y="37"/>
                  <a:pt x="308" y="28"/>
                  <a:pt x="344" y="16"/>
                </a:cubicBezTo>
                <a:cubicBezTo>
                  <a:pt x="360" y="11"/>
                  <a:pt x="392" y="0"/>
                  <a:pt x="392" y="0"/>
                </a:cubicBezTo>
                <a:cubicBezTo>
                  <a:pt x="459" y="3"/>
                  <a:pt x="526" y="1"/>
                  <a:pt x="592" y="8"/>
                </a:cubicBezTo>
                <a:cubicBezTo>
                  <a:pt x="616" y="11"/>
                  <a:pt x="648" y="84"/>
                  <a:pt x="656" y="96"/>
                </a:cubicBezTo>
                <a:cubicBezTo>
                  <a:pt x="698" y="160"/>
                  <a:pt x="697" y="285"/>
                  <a:pt x="712" y="360"/>
                </a:cubicBezTo>
                <a:cubicBezTo>
                  <a:pt x="710" y="380"/>
                  <a:pt x="713" y="453"/>
                  <a:pt x="696" y="488"/>
                </a:cubicBezTo>
                <a:cubicBezTo>
                  <a:pt x="673" y="534"/>
                  <a:pt x="641" y="579"/>
                  <a:pt x="632" y="632"/>
                </a:cubicBezTo>
                <a:cubicBezTo>
                  <a:pt x="625" y="673"/>
                  <a:pt x="627" y="723"/>
                  <a:pt x="608" y="760"/>
                </a:cubicBezTo>
                <a:cubicBezTo>
                  <a:pt x="593" y="790"/>
                  <a:pt x="564" y="798"/>
                  <a:pt x="544" y="824"/>
                </a:cubicBezTo>
                <a:cubicBezTo>
                  <a:pt x="532" y="839"/>
                  <a:pt x="523" y="856"/>
                  <a:pt x="512" y="872"/>
                </a:cubicBezTo>
                <a:cubicBezTo>
                  <a:pt x="498" y="893"/>
                  <a:pt x="496" y="920"/>
                  <a:pt x="488" y="944"/>
                </a:cubicBezTo>
                <a:cubicBezTo>
                  <a:pt x="465" y="1013"/>
                  <a:pt x="452" y="1089"/>
                  <a:pt x="440" y="1160"/>
                </a:cubicBezTo>
                <a:cubicBezTo>
                  <a:pt x="443" y="1195"/>
                  <a:pt x="435" y="1232"/>
                  <a:pt x="448" y="1264"/>
                </a:cubicBezTo>
                <a:cubicBezTo>
                  <a:pt x="455" y="1282"/>
                  <a:pt x="496" y="1296"/>
                  <a:pt x="496" y="1296"/>
                </a:cubicBezTo>
                <a:cubicBezTo>
                  <a:pt x="533" y="1351"/>
                  <a:pt x="522" y="1326"/>
                  <a:pt x="536" y="1368"/>
                </a:cubicBezTo>
                <a:cubicBezTo>
                  <a:pt x="524" y="1451"/>
                  <a:pt x="489" y="1517"/>
                  <a:pt x="456" y="1592"/>
                </a:cubicBezTo>
                <a:cubicBezTo>
                  <a:pt x="432" y="1645"/>
                  <a:pt x="426" y="1705"/>
                  <a:pt x="408" y="1760"/>
                </a:cubicBezTo>
                <a:cubicBezTo>
                  <a:pt x="396" y="1797"/>
                  <a:pt x="361" y="1843"/>
                  <a:pt x="344" y="1880"/>
                </a:cubicBezTo>
                <a:cubicBezTo>
                  <a:pt x="306" y="1964"/>
                  <a:pt x="273" y="2082"/>
                  <a:pt x="192" y="2136"/>
                </a:cubicBezTo>
                <a:cubicBezTo>
                  <a:pt x="149" y="2200"/>
                  <a:pt x="205" y="2123"/>
                  <a:pt x="152" y="2176"/>
                </a:cubicBezTo>
                <a:cubicBezTo>
                  <a:pt x="120" y="2208"/>
                  <a:pt x="155" y="2195"/>
                  <a:pt x="112" y="2216"/>
                </a:cubicBezTo>
                <a:cubicBezTo>
                  <a:pt x="109" y="2218"/>
                  <a:pt x="117" y="2211"/>
                  <a:pt x="120" y="2208"/>
                </a:cubicBezTo>
                <a:close/>
              </a:path>
            </a:pathLst>
          </a:custGeom>
          <a:solidFill>
            <a:srgbClr val="FF0066"/>
          </a:solidFill>
          <a:ln w="76200">
            <a:solidFill>
              <a:schemeClr val="tx1"/>
            </a:solidFill>
            <a:round/>
            <a:headEnd/>
            <a:tailEnd/>
          </a:ln>
        </p:spPr>
        <p:txBody>
          <a:bodyPr/>
          <a:lstStyle/>
          <a:p>
            <a:endParaRPr lang="en-US"/>
          </a:p>
        </p:txBody>
      </p:sp>
      <p:sp>
        <p:nvSpPr>
          <p:cNvPr id="136197" name="Oval 6"/>
          <p:cNvSpPr>
            <a:spLocks noChangeArrowheads="1"/>
          </p:cNvSpPr>
          <p:nvPr/>
        </p:nvSpPr>
        <p:spPr bwMode="auto">
          <a:xfrm>
            <a:off x="5257800" y="2362200"/>
            <a:ext cx="381000" cy="381000"/>
          </a:xfrm>
          <a:prstGeom prst="ellipse">
            <a:avLst/>
          </a:prstGeom>
          <a:solidFill>
            <a:srgbClr val="FFFF00"/>
          </a:solidFill>
          <a:ln w="9525">
            <a:solidFill>
              <a:schemeClr val="tx1"/>
            </a:solidFill>
            <a:round/>
            <a:headEnd/>
            <a:tailEnd/>
          </a:ln>
        </p:spPr>
        <p:txBody>
          <a:bodyPr wrap="none" anchor="ctr"/>
          <a:lstStyle/>
          <a:p>
            <a:endParaRPr lang="en-US"/>
          </a:p>
        </p:txBody>
      </p:sp>
      <p:sp>
        <p:nvSpPr>
          <p:cNvPr id="76807" name="Text Box 7"/>
          <p:cNvSpPr txBox="1">
            <a:spLocks noChangeArrowheads="1"/>
          </p:cNvSpPr>
          <p:nvPr/>
        </p:nvSpPr>
        <p:spPr bwMode="auto">
          <a:xfrm>
            <a:off x="7315200" y="1676400"/>
            <a:ext cx="1752600" cy="17399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3600" b="1" smtClean="0"/>
              <a:t>Mount of Olives</a:t>
            </a:r>
          </a:p>
        </p:txBody>
      </p:sp>
      <p:sp>
        <p:nvSpPr>
          <p:cNvPr id="76808" name="Rectangle 8"/>
          <p:cNvSpPr>
            <a:spLocks noGrp="1" noChangeArrowheads="1"/>
          </p:cNvSpPr>
          <p:nvPr>
            <p:ph type="title" idx="4294967295"/>
          </p:nvPr>
        </p:nvSpPr>
        <p:spPr>
          <a:xfrm>
            <a:off x="0" y="0"/>
            <a:ext cx="5715000" cy="1295400"/>
          </a:xfrm>
          <a:solidFill>
            <a:schemeClr val="bg1"/>
          </a:solidFill>
          <a:effectLst>
            <a:outerShdw blurRad="63500" dist="35921" dir="2700000" algn="ctr" rotWithShape="0">
              <a:schemeClr val="bg1">
                <a:alpha val="74998"/>
              </a:schemeClr>
            </a:outerShdw>
          </a:effectLst>
        </p:spPr>
        <p:txBody>
          <a:bodyPr/>
          <a:lstStyle/>
          <a:p>
            <a:pPr algn="ctr" eaLnBrk="1" hangingPunct="1">
              <a:defRPr/>
            </a:pPr>
            <a:r>
              <a:rPr lang="en-US" b="1" smtClean="0"/>
              <a:t>Wall-to-Wall Workers (Neh 3:31-32)</a:t>
            </a:r>
            <a:endParaRPr lang="en-US" smtClean="0"/>
          </a:p>
        </p:txBody>
      </p:sp>
      <p:sp>
        <p:nvSpPr>
          <p:cNvPr id="76809" name="Text Box 9"/>
          <p:cNvSpPr txBox="1">
            <a:spLocks noChangeArrowheads="1"/>
          </p:cNvSpPr>
          <p:nvPr/>
        </p:nvSpPr>
        <p:spPr bwMode="auto">
          <a:xfrm>
            <a:off x="5867400" y="2057400"/>
            <a:ext cx="1166813"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400" b="1" smtClean="0"/>
              <a:t>Sheep Gate</a:t>
            </a:r>
          </a:p>
        </p:txBody>
      </p:sp>
      <p:sp>
        <p:nvSpPr>
          <p:cNvPr id="76810" name="Text Box 10"/>
          <p:cNvSpPr txBox="1">
            <a:spLocks noChangeArrowheads="1"/>
          </p:cNvSpPr>
          <p:nvPr/>
        </p:nvSpPr>
        <p:spPr bwMode="auto">
          <a:xfrm>
            <a:off x="5105400" y="1600200"/>
            <a:ext cx="7620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400" b="1" smtClean="0"/>
              <a:t>Tower of 100</a:t>
            </a:r>
          </a:p>
        </p:txBody>
      </p:sp>
      <p:sp>
        <p:nvSpPr>
          <p:cNvPr id="76811" name="Text Box 11"/>
          <p:cNvSpPr txBox="1">
            <a:spLocks noChangeArrowheads="1"/>
          </p:cNvSpPr>
          <p:nvPr/>
        </p:nvSpPr>
        <p:spPr bwMode="auto">
          <a:xfrm>
            <a:off x="3962400" y="1600200"/>
            <a:ext cx="10668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400" b="1" smtClean="0"/>
              <a:t>Tower of Hananel</a:t>
            </a:r>
          </a:p>
        </p:txBody>
      </p:sp>
      <p:sp>
        <p:nvSpPr>
          <p:cNvPr id="76812" name="Text Box 12"/>
          <p:cNvSpPr txBox="1">
            <a:spLocks noChangeArrowheads="1"/>
          </p:cNvSpPr>
          <p:nvPr/>
        </p:nvSpPr>
        <p:spPr bwMode="auto">
          <a:xfrm>
            <a:off x="3962400" y="2286000"/>
            <a:ext cx="10668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400" b="1" smtClean="0"/>
              <a:t>Fish Gate</a:t>
            </a:r>
          </a:p>
        </p:txBody>
      </p:sp>
      <p:sp>
        <p:nvSpPr>
          <p:cNvPr id="76813" name="Text Box 13"/>
          <p:cNvSpPr txBox="1">
            <a:spLocks noChangeArrowheads="1"/>
          </p:cNvSpPr>
          <p:nvPr/>
        </p:nvSpPr>
        <p:spPr bwMode="auto">
          <a:xfrm>
            <a:off x="3810000" y="2667000"/>
            <a:ext cx="12954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400" b="1" smtClean="0"/>
              <a:t>Jeshanah (Old Gate?)</a:t>
            </a:r>
          </a:p>
        </p:txBody>
      </p:sp>
      <p:sp>
        <p:nvSpPr>
          <p:cNvPr id="76814" name="Text Box 14"/>
          <p:cNvSpPr txBox="1">
            <a:spLocks noChangeArrowheads="1"/>
          </p:cNvSpPr>
          <p:nvPr/>
        </p:nvSpPr>
        <p:spPr bwMode="auto">
          <a:xfrm>
            <a:off x="3962400" y="3276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400" b="1" smtClean="0"/>
              <a:t>Broad Wall</a:t>
            </a:r>
          </a:p>
        </p:txBody>
      </p:sp>
      <p:sp>
        <p:nvSpPr>
          <p:cNvPr id="76815" name="Text Box 15"/>
          <p:cNvSpPr txBox="1">
            <a:spLocks noChangeArrowheads="1"/>
          </p:cNvSpPr>
          <p:nvPr/>
        </p:nvSpPr>
        <p:spPr bwMode="auto">
          <a:xfrm>
            <a:off x="3886200" y="3657600"/>
            <a:ext cx="12954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400" b="1" smtClean="0"/>
              <a:t>Tower of the Ovens?</a:t>
            </a:r>
          </a:p>
        </p:txBody>
      </p:sp>
      <p:sp>
        <p:nvSpPr>
          <p:cNvPr id="76816" name="Text Box 16"/>
          <p:cNvSpPr txBox="1">
            <a:spLocks noChangeArrowheads="1"/>
          </p:cNvSpPr>
          <p:nvPr/>
        </p:nvSpPr>
        <p:spPr bwMode="auto">
          <a:xfrm>
            <a:off x="3581400" y="42672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400" b="1" smtClean="0"/>
              <a:t>Valley Gate</a:t>
            </a:r>
          </a:p>
        </p:txBody>
      </p:sp>
      <p:sp>
        <p:nvSpPr>
          <p:cNvPr id="76817" name="Text Box 17"/>
          <p:cNvSpPr txBox="1">
            <a:spLocks noChangeArrowheads="1"/>
          </p:cNvSpPr>
          <p:nvPr/>
        </p:nvSpPr>
        <p:spPr bwMode="auto">
          <a:xfrm>
            <a:off x="3429000" y="5181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400" b="1" smtClean="0"/>
              <a:t>Dung Gate</a:t>
            </a:r>
          </a:p>
        </p:txBody>
      </p:sp>
      <p:sp>
        <p:nvSpPr>
          <p:cNvPr id="76818" name="Text Box 18"/>
          <p:cNvSpPr txBox="1">
            <a:spLocks noChangeArrowheads="1"/>
          </p:cNvSpPr>
          <p:nvPr/>
        </p:nvSpPr>
        <p:spPr bwMode="auto">
          <a:xfrm>
            <a:off x="3276600" y="5715000"/>
            <a:ext cx="16002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400" b="1" smtClean="0"/>
              <a:t>Pool of Shelah (Siloam)</a:t>
            </a:r>
          </a:p>
        </p:txBody>
      </p:sp>
      <p:sp>
        <p:nvSpPr>
          <p:cNvPr id="76819" name="Text Box 19"/>
          <p:cNvSpPr txBox="1">
            <a:spLocks noChangeArrowheads="1"/>
          </p:cNvSpPr>
          <p:nvPr/>
        </p:nvSpPr>
        <p:spPr bwMode="auto">
          <a:xfrm>
            <a:off x="4953000" y="5715000"/>
            <a:ext cx="1600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400" b="1" smtClean="0"/>
              <a:t>Fountain Gate</a:t>
            </a:r>
          </a:p>
        </p:txBody>
      </p:sp>
      <p:sp>
        <p:nvSpPr>
          <p:cNvPr id="76820" name="Text Box 20"/>
          <p:cNvSpPr txBox="1">
            <a:spLocks noChangeArrowheads="1"/>
          </p:cNvSpPr>
          <p:nvPr/>
        </p:nvSpPr>
        <p:spPr bwMode="auto">
          <a:xfrm>
            <a:off x="5486400" y="5105400"/>
            <a:ext cx="1219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400" b="1" smtClean="0"/>
              <a:t>The Angle</a:t>
            </a:r>
          </a:p>
        </p:txBody>
      </p:sp>
      <p:sp>
        <p:nvSpPr>
          <p:cNvPr id="76821" name="Text Box 21"/>
          <p:cNvSpPr txBox="1">
            <a:spLocks noChangeArrowheads="1"/>
          </p:cNvSpPr>
          <p:nvPr/>
        </p:nvSpPr>
        <p:spPr bwMode="auto">
          <a:xfrm>
            <a:off x="5638800" y="4572000"/>
            <a:ext cx="1219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400" b="1" smtClean="0"/>
              <a:t>Water Gate</a:t>
            </a:r>
          </a:p>
        </p:txBody>
      </p:sp>
      <p:sp>
        <p:nvSpPr>
          <p:cNvPr id="76822" name="Text Box 22"/>
          <p:cNvSpPr txBox="1">
            <a:spLocks noChangeArrowheads="1"/>
          </p:cNvSpPr>
          <p:nvPr/>
        </p:nvSpPr>
        <p:spPr bwMode="auto">
          <a:xfrm>
            <a:off x="5715000" y="3886200"/>
            <a:ext cx="2362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400" b="1" smtClean="0"/>
              <a:t>Great Projecting Tower</a:t>
            </a:r>
          </a:p>
        </p:txBody>
      </p:sp>
      <p:sp>
        <p:nvSpPr>
          <p:cNvPr id="76823" name="Text Box 23"/>
          <p:cNvSpPr txBox="1">
            <a:spLocks noChangeArrowheads="1"/>
          </p:cNvSpPr>
          <p:nvPr/>
        </p:nvSpPr>
        <p:spPr bwMode="auto">
          <a:xfrm>
            <a:off x="5715000" y="3543300"/>
            <a:ext cx="15240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400" b="1" smtClean="0"/>
              <a:t>Wall of Ophel</a:t>
            </a:r>
          </a:p>
        </p:txBody>
      </p:sp>
      <p:sp>
        <p:nvSpPr>
          <p:cNvPr id="76824" name="Text Box 24"/>
          <p:cNvSpPr txBox="1">
            <a:spLocks noChangeArrowheads="1"/>
          </p:cNvSpPr>
          <p:nvPr/>
        </p:nvSpPr>
        <p:spPr bwMode="auto">
          <a:xfrm>
            <a:off x="5943600" y="32004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400" b="1" smtClean="0"/>
              <a:t>Horse Gate</a:t>
            </a:r>
          </a:p>
        </p:txBody>
      </p:sp>
      <p:sp>
        <p:nvSpPr>
          <p:cNvPr id="76825" name="Text Box 25"/>
          <p:cNvSpPr txBox="1">
            <a:spLocks noChangeArrowheads="1"/>
          </p:cNvSpPr>
          <p:nvPr/>
        </p:nvSpPr>
        <p:spPr bwMode="auto">
          <a:xfrm>
            <a:off x="6019800" y="28575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400" b="1" smtClean="0"/>
              <a:t>East Gate</a:t>
            </a:r>
          </a:p>
        </p:txBody>
      </p:sp>
      <p:sp>
        <p:nvSpPr>
          <p:cNvPr id="76826" name="Text Box 26"/>
          <p:cNvSpPr txBox="1">
            <a:spLocks noChangeArrowheads="1"/>
          </p:cNvSpPr>
          <p:nvPr/>
        </p:nvSpPr>
        <p:spPr bwMode="auto">
          <a:xfrm>
            <a:off x="6019800" y="2514600"/>
            <a:ext cx="15240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400" b="1" smtClean="0"/>
              <a:t>Inspection Gate</a:t>
            </a:r>
          </a:p>
        </p:txBody>
      </p:sp>
      <p:sp>
        <p:nvSpPr>
          <p:cNvPr id="76827" name="Text Box 27"/>
          <p:cNvSpPr txBox="1">
            <a:spLocks noChangeArrowheads="1"/>
          </p:cNvSpPr>
          <p:nvPr/>
        </p:nvSpPr>
        <p:spPr bwMode="auto">
          <a:xfrm>
            <a:off x="7900988" y="76200"/>
            <a:ext cx="1166812" cy="4572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smtClean="0"/>
              <a:t>304</a:t>
            </a:r>
          </a:p>
        </p:txBody>
      </p:sp>
      <p:sp>
        <p:nvSpPr>
          <p:cNvPr id="76828" name="Text Box 28"/>
          <p:cNvSpPr txBox="1">
            <a:spLocks noChangeArrowheads="1"/>
          </p:cNvSpPr>
          <p:nvPr/>
        </p:nvSpPr>
        <p:spPr bwMode="auto">
          <a:xfrm>
            <a:off x="107950" y="1700213"/>
            <a:ext cx="3132138" cy="4359275"/>
          </a:xfrm>
          <a:prstGeom prst="rect">
            <a:avLst/>
          </a:prstGeom>
          <a:solidFill>
            <a:schemeClr val="hlink"/>
          </a:solidFill>
          <a:ln w="9525">
            <a:noFill/>
            <a:miter lim="800000"/>
            <a:headEnd/>
            <a:tailEnd/>
          </a:ln>
          <a:effectLst>
            <a:outerShdw blurRad="63500" dist="38099" dir="2700000" algn="ctr" rotWithShape="0">
              <a:schemeClr val="bg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GB" altLang="zh-CN" sz="2000" b="1" baseline="30000" smtClean="0"/>
              <a:t>31</a:t>
            </a:r>
            <a:r>
              <a:rPr lang="en-GB" altLang="zh-CN" sz="2000" b="1" smtClean="0"/>
              <a:t>Malkijah, one of the </a:t>
            </a:r>
            <a:r>
              <a:rPr lang="en-GB" altLang="zh-CN" sz="2000" b="1" smtClean="0">
                <a:solidFill>
                  <a:srgbClr val="FFFF00"/>
                </a:solidFill>
              </a:rPr>
              <a:t>goldsmiths</a:t>
            </a:r>
            <a:r>
              <a:rPr lang="en-GB" altLang="zh-CN" sz="2000" b="1" smtClean="0"/>
              <a:t>, repaired the wall as far as the housing for the Temple servants and merchants, across from the Inspection Gate. Then he continued as far as the upper room at the corner. </a:t>
            </a:r>
            <a:r>
              <a:rPr lang="en-GB" altLang="zh-CN" sz="2000" b="1" baseline="30000" smtClean="0"/>
              <a:t>32</a:t>
            </a:r>
            <a:r>
              <a:rPr lang="en-GB" altLang="zh-CN" sz="2000" b="1" smtClean="0"/>
              <a:t>The other </a:t>
            </a:r>
            <a:r>
              <a:rPr lang="en-GB" altLang="zh-CN" sz="2000" b="1" smtClean="0">
                <a:solidFill>
                  <a:srgbClr val="FFFF00"/>
                </a:solidFill>
              </a:rPr>
              <a:t>goldsmiths</a:t>
            </a:r>
            <a:r>
              <a:rPr lang="en-GB" altLang="zh-CN" sz="2000" b="1" smtClean="0"/>
              <a:t> and </a:t>
            </a:r>
            <a:r>
              <a:rPr lang="en-GB" altLang="zh-CN" sz="2000" b="1" smtClean="0">
                <a:solidFill>
                  <a:srgbClr val="FFFF00"/>
                </a:solidFill>
              </a:rPr>
              <a:t>merchants</a:t>
            </a:r>
            <a:r>
              <a:rPr lang="en-GB" altLang="zh-CN" sz="2000" b="1" smtClean="0"/>
              <a:t> repaired the wall from that corner to the Sheep Gate.</a:t>
            </a:r>
            <a:endParaRPr lang="en-US" sz="2000" b="1" smtClean="0"/>
          </a:p>
        </p:txBody>
      </p:sp>
      <p:sp>
        <p:nvSpPr>
          <p:cNvPr id="136220" name="Freeform 29"/>
          <p:cNvSpPr>
            <a:spLocks/>
          </p:cNvSpPr>
          <p:nvPr/>
        </p:nvSpPr>
        <p:spPr bwMode="auto">
          <a:xfrm>
            <a:off x="5129213" y="2206625"/>
            <a:ext cx="714375" cy="209550"/>
          </a:xfrm>
          <a:custGeom>
            <a:avLst/>
            <a:gdLst>
              <a:gd name="T0" fmla="*/ 2147483647 w 450"/>
              <a:gd name="T1" fmla="*/ 2147483647 h 132"/>
              <a:gd name="T2" fmla="*/ 2147483647 w 450"/>
              <a:gd name="T3" fmla="*/ 2147483647 h 132"/>
              <a:gd name="T4" fmla="*/ 2147483647 w 450"/>
              <a:gd name="T5" fmla="*/ 2147483647 h 132"/>
              <a:gd name="T6" fmla="*/ 2147483647 w 450"/>
              <a:gd name="T7" fmla="*/ 0 h 132"/>
              <a:gd name="T8" fmla="*/ 2147483647 w 450"/>
              <a:gd name="T9" fmla="*/ 2147483647 h 132"/>
              <a:gd name="T10" fmla="*/ 2147483647 w 450"/>
              <a:gd name="T11" fmla="*/ 2147483647 h 132"/>
              <a:gd name="T12" fmla="*/ 0 w 450"/>
              <a:gd name="T13" fmla="*/ 2147483647 h 132"/>
              <a:gd name="T14" fmla="*/ 0 60000 65536"/>
              <a:gd name="T15" fmla="*/ 0 60000 65536"/>
              <a:gd name="T16" fmla="*/ 0 60000 65536"/>
              <a:gd name="T17" fmla="*/ 0 60000 65536"/>
              <a:gd name="T18" fmla="*/ 0 60000 65536"/>
              <a:gd name="T19" fmla="*/ 0 60000 65536"/>
              <a:gd name="T20" fmla="*/ 0 60000 65536"/>
              <a:gd name="T21" fmla="*/ 0 w 450"/>
              <a:gd name="T22" fmla="*/ 0 h 132"/>
              <a:gd name="T23" fmla="*/ 450 w 450"/>
              <a:gd name="T24" fmla="*/ 132 h 1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0" h="132">
                <a:moveTo>
                  <a:pt x="450" y="132"/>
                </a:moveTo>
                <a:cubicBezTo>
                  <a:pt x="439" y="98"/>
                  <a:pt x="419" y="70"/>
                  <a:pt x="404" y="39"/>
                </a:cubicBezTo>
                <a:cubicBezTo>
                  <a:pt x="400" y="31"/>
                  <a:pt x="401" y="22"/>
                  <a:pt x="396" y="16"/>
                </a:cubicBezTo>
                <a:cubicBezTo>
                  <a:pt x="390" y="8"/>
                  <a:pt x="380" y="5"/>
                  <a:pt x="373" y="0"/>
                </a:cubicBezTo>
                <a:cubicBezTo>
                  <a:pt x="310" y="9"/>
                  <a:pt x="297" y="16"/>
                  <a:pt x="233" y="8"/>
                </a:cubicBezTo>
                <a:cubicBezTo>
                  <a:pt x="169" y="21"/>
                  <a:pt x="103" y="23"/>
                  <a:pt x="39" y="31"/>
                </a:cubicBezTo>
                <a:cubicBezTo>
                  <a:pt x="9" y="50"/>
                  <a:pt x="21" y="40"/>
                  <a:pt x="0" y="62"/>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6221" name="Freeform 30"/>
          <p:cNvSpPr>
            <a:spLocks/>
          </p:cNvSpPr>
          <p:nvPr/>
        </p:nvSpPr>
        <p:spPr bwMode="auto">
          <a:xfrm>
            <a:off x="5064125" y="2303463"/>
            <a:ext cx="160338" cy="581025"/>
          </a:xfrm>
          <a:custGeom>
            <a:avLst/>
            <a:gdLst>
              <a:gd name="T0" fmla="*/ 2147483647 w 101"/>
              <a:gd name="T1" fmla="*/ 0 h 366"/>
              <a:gd name="T2" fmla="*/ 2147483647 w 101"/>
              <a:gd name="T3" fmla="*/ 2147483647 h 366"/>
              <a:gd name="T4" fmla="*/ 2147483647 w 101"/>
              <a:gd name="T5" fmla="*/ 2147483647 h 366"/>
              <a:gd name="T6" fmla="*/ 2147483647 w 101"/>
              <a:gd name="T7" fmla="*/ 2147483647 h 366"/>
              <a:gd name="T8" fmla="*/ 2147483647 w 101"/>
              <a:gd name="T9" fmla="*/ 2147483647 h 366"/>
              <a:gd name="T10" fmla="*/ 2147483647 w 101"/>
              <a:gd name="T11" fmla="*/ 2147483647 h 366"/>
              <a:gd name="T12" fmla="*/ 0 60000 65536"/>
              <a:gd name="T13" fmla="*/ 0 60000 65536"/>
              <a:gd name="T14" fmla="*/ 0 60000 65536"/>
              <a:gd name="T15" fmla="*/ 0 60000 65536"/>
              <a:gd name="T16" fmla="*/ 0 60000 65536"/>
              <a:gd name="T17" fmla="*/ 0 60000 65536"/>
              <a:gd name="T18" fmla="*/ 0 w 101"/>
              <a:gd name="T19" fmla="*/ 0 h 366"/>
              <a:gd name="T20" fmla="*/ 101 w 101"/>
              <a:gd name="T21" fmla="*/ 366 h 366"/>
            </a:gdLst>
            <a:ahLst/>
            <a:cxnLst>
              <a:cxn ang="T12">
                <a:pos x="T0" y="T1"/>
              </a:cxn>
              <a:cxn ang="T13">
                <a:pos x="T2" y="T3"/>
              </a:cxn>
              <a:cxn ang="T14">
                <a:pos x="T4" y="T5"/>
              </a:cxn>
              <a:cxn ang="T15">
                <a:pos x="T6" y="T7"/>
              </a:cxn>
              <a:cxn ang="T16">
                <a:pos x="T8" y="T9"/>
              </a:cxn>
              <a:cxn ang="T17">
                <a:pos x="T10" y="T11"/>
              </a:cxn>
            </a:cxnLst>
            <a:rect l="T18" t="T19" r="T20" b="T21"/>
            <a:pathLst>
              <a:path w="101" h="366">
                <a:moveTo>
                  <a:pt x="40" y="0"/>
                </a:moveTo>
                <a:cubicBezTo>
                  <a:pt x="37" y="12"/>
                  <a:pt x="39" y="26"/>
                  <a:pt x="33" y="37"/>
                </a:cubicBezTo>
                <a:cubicBezTo>
                  <a:pt x="10" y="75"/>
                  <a:pt x="0" y="26"/>
                  <a:pt x="18" y="74"/>
                </a:cubicBezTo>
                <a:cubicBezTo>
                  <a:pt x="22" y="140"/>
                  <a:pt x="4" y="181"/>
                  <a:pt x="55" y="216"/>
                </a:cubicBezTo>
                <a:cubicBezTo>
                  <a:pt x="65" y="249"/>
                  <a:pt x="96" y="278"/>
                  <a:pt x="100" y="314"/>
                </a:cubicBezTo>
                <a:cubicBezTo>
                  <a:pt x="101" y="331"/>
                  <a:pt x="100" y="348"/>
                  <a:pt x="100" y="366"/>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8927" name="Freeform 31"/>
          <p:cNvSpPr>
            <a:spLocks/>
          </p:cNvSpPr>
          <p:nvPr/>
        </p:nvSpPr>
        <p:spPr bwMode="auto">
          <a:xfrm>
            <a:off x="5230813" y="2860675"/>
            <a:ext cx="215900" cy="690563"/>
          </a:xfrm>
          <a:custGeom>
            <a:avLst/>
            <a:gdLst>
              <a:gd name="T0" fmla="*/ 0 w 136"/>
              <a:gd name="T1" fmla="*/ 0 h 435"/>
              <a:gd name="T2" fmla="*/ 32 w 136"/>
              <a:gd name="T3" fmla="*/ 29 h 435"/>
              <a:gd name="T4" fmla="*/ 48 w 136"/>
              <a:gd name="T5" fmla="*/ 53 h 435"/>
              <a:gd name="T6" fmla="*/ 77 w 136"/>
              <a:gd name="T7" fmla="*/ 83 h 435"/>
              <a:gd name="T8" fmla="*/ 98 w 136"/>
              <a:gd name="T9" fmla="*/ 112 h 435"/>
              <a:gd name="T10" fmla="*/ 109 w 136"/>
              <a:gd name="T11" fmla="*/ 125 h 435"/>
              <a:gd name="T12" fmla="*/ 130 w 136"/>
              <a:gd name="T13" fmla="*/ 149 h 435"/>
              <a:gd name="T14" fmla="*/ 130 w 136"/>
              <a:gd name="T15" fmla="*/ 184 h 435"/>
              <a:gd name="T16" fmla="*/ 109 w 136"/>
              <a:gd name="T17" fmla="*/ 277 h 435"/>
              <a:gd name="T18" fmla="*/ 93 w 136"/>
              <a:gd name="T19" fmla="*/ 307 h 435"/>
              <a:gd name="T20" fmla="*/ 77 w 136"/>
              <a:gd name="T21" fmla="*/ 336 h 435"/>
              <a:gd name="T22" fmla="*/ 61 w 136"/>
              <a:gd name="T23" fmla="*/ 435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435">
                <a:moveTo>
                  <a:pt x="0" y="0"/>
                </a:moveTo>
                <a:cubicBezTo>
                  <a:pt x="18" y="5"/>
                  <a:pt x="15" y="18"/>
                  <a:pt x="32" y="29"/>
                </a:cubicBezTo>
                <a:cubicBezTo>
                  <a:pt x="34" y="43"/>
                  <a:pt x="32" y="50"/>
                  <a:pt x="48" y="53"/>
                </a:cubicBezTo>
                <a:cubicBezTo>
                  <a:pt x="58" y="57"/>
                  <a:pt x="68" y="73"/>
                  <a:pt x="77" y="83"/>
                </a:cubicBezTo>
                <a:cubicBezTo>
                  <a:pt x="81" y="96"/>
                  <a:pt x="86" y="104"/>
                  <a:pt x="98" y="112"/>
                </a:cubicBezTo>
                <a:cubicBezTo>
                  <a:pt x="105" y="132"/>
                  <a:pt x="94" y="108"/>
                  <a:pt x="109" y="125"/>
                </a:cubicBezTo>
                <a:cubicBezTo>
                  <a:pt x="117" y="135"/>
                  <a:pt x="114" y="145"/>
                  <a:pt x="130" y="149"/>
                </a:cubicBezTo>
                <a:cubicBezTo>
                  <a:pt x="136" y="165"/>
                  <a:pt x="133" y="154"/>
                  <a:pt x="130" y="184"/>
                </a:cubicBezTo>
                <a:cubicBezTo>
                  <a:pt x="126" y="217"/>
                  <a:pt x="118" y="245"/>
                  <a:pt x="109" y="277"/>
                </a:cubicBezTo>
                <a:cubicBezTo>
                  <a:pt x="104" y="291"/>
                  <a:pt x="106" y="301"/>
                  <a:pt x="93" y="307"/>
                </a:cubicBezTo>
                <a:cubicBezTo>
                  <a:pt x="86" y="318"/>
                  <a:pt x="81" y="323"/>
                  <a:pt x="77" y="336"/>
                </a:cubicBezTo>
                <a:cubicBezTo>
                  <a:pt x="73" y="370"/>
                  <a:pt x="61" y="399"/>
                  <a:pt x="61" y="435"/>
                </a:cubicBezTo>
              </a:path>
            </a:pathLst>
          </a:custGeom>
          <a:noFill/>
          <a:ln w="7620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08928" name="Freeform 32"/>
          <p:cNvSpPr>
            <a:spLocks/>
          </p:cNvSpPr>
          <p:nvPr/>
        </p:nvSpPr>
        <p:spPr bwMode="auto">
          <a:xfrm>
            <a:off x="5233988" y="3538538"/>
            <a:ext cx="149225" cy="701675"/>
          </a:xfrm>
          <a:custGeom>
            <a:avLst/>
            <a:gdLst>
              <a:gd name="T0" fmla="*/ 56 w 94"/>
              <a:gd name="T1" fmla="*/ 0 h 442"/>
              <a:gd name="T2" fmla="*/ 78 w 94"/>
              <a:gd name="T3" fmla="*/ 42 h 442"/>
              <a:gd name="T4" fmla="*/ 94 w 94"/>
              <a:gd name="T5" fmla="*/ 66 h 442"/>
              <a:gd name="T6" fmla="*/ 80 w 94"/>
              <a:gd name="T7" fmla="*/ 109 h 442"/>
              <a:gd name="T8" fmla="*/ 56 w 94"/>
              <a:gd name="T9" fmla="*/ 301 h 442"/>
              <a:gd name="T10" fmla="*/ 38 w 94"/>
              <a:gd name="T11" fmla="*/ 341 h 442"/>
              <a:gd name="T12" fmla="*/ 16 w 94"/>
              <a:gd name="T13" fmla="*/ 405 h 442"/>
              <a:gd name="T14" fmla="*/ 3 w 94"/>
              <a:gd name="T15" fmla="*/ 424 h 442"/>
              <a:gd name="T16" fmla="*/ 0 w 94"/>
              <a:gd name="T17"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442">
                <a:moveTo>
                  <a:pt x="56" y="0"/>
                </a:moveTo>
                <a:cubicBezTo>
                  <a:pt x="59" y="16"/>
                  <a:pt x="64" y="30"/>
                  <a:pt x="78" y="42"/>
                </a:cubicBezTo>
                <a:cubicBezTo>
                  <a:pt x="83" y="53"/>
                  <a:pt x="89" y="55"/>
                  <a:pt x="94" y="66"/>
                </a:cubicBezTo>
                <a:cubicBezTo>
                  <a:pt x="88" y="88"/>
                  <a:pt x="86" y="90"/>
                  <a:pt x="80" y="109"/>
                </a:cubicBezTo>
                <a:cubicBezTo>
                  <a:pt x="90" y="181"/>
                  <a:pt x="90" y="237"/>
                  <a:pt x="56" y="301"/>
                </a:cubicBezTo>
                <a:cubicBezTo>
                  <a:pt x="52" y="315"/>
                  <a:pt x="45" y="328"/>
                  <a:pt x="38" y="341"/>
                </a:cubicBezTo>
                <a:cubicBezTo>
                  <a:pt x="29" y="373"/>
                  <a:pt x="40" y="384"/>
                  <a:pt x="16" y="405"/>
                </a:cubicBezTo>
                <a:cubicBezTo>
                  <a:pt x="13" y="414"/>
                  <a:pt x="9" y="416"/>
                  <a:pt x="3" y="424"/>
                </a:cubicBezTo>
                <a:cubicBezTo>
                  <a:pt x="2" y="430"/>
                  <a:pt x="0" y="442"/>
                  <a:pt x="0" y="442"/>
                </a:cubicBezTo>
              </a:path>
            </a:pathLst>
          </a:custGeom>
          <a:noFill/>
          <a:ln w="7620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08929" name="Freeform 33"/>
          <p:cNvSpPr>
            <a:spLocks/>
          </p:cNvSpPr>
          <p:nvPr/>
        </p:nvSpPr>
        <p:spPr bwMode="auto">
          <a:xfrm>
            <a:off x="4940300" y="4267200"/>
            <a:ext cx="290513" cy="339725"/>
          </a:xfrm>
          <a:custGeom>
            <a:avLst/>
            <a:gdLst>
              <a:gd name="T0" fmla="*/ 183 w 183"/>
              <a:gd name="T1" fmla="*/ 0 h 214"/>
              <a:gd name="T2" fmla="*/ 164 w 183"/>
              <a:gd name="T3" fmla="*/ 16 h 214"/>
              <a:gd name="T4" fmla="*/ 159 w 183"/>
              <a:gd name="T5" fmla="*/ 22 h 214"/>
              <a:gd name="T6" fmla="*/ 151 w 183"/>
              <a:gd name="T7" fmla="*/ 24 h 214"/>
              <a:gd name="T8" fmla="*/ 135 w 183"/>
              <a:gd name="T9" fmla="*/ 56 h 214"/>
              <a:gd name="T10" fmla="*/ 87 w 183"/>
              <a:gd name="T11" fmla="*/ 112 h 214"/>
              <a:gd name="T12" fmla="*/ 73 w 183"/>
              <a:gd name="T13" fmla="*/ 123 h 214"/>
              <a:gd name="T14" fmla="*/ 52 w 183"/>
              <a:gd name="T15" fmla="*/ 144 h 214"/>
              <a:gd name="T16" fmla="*/ 25 w 183"/>
              <a:gd name="T17" fmla="*/ 176 h 214"/>
              <a:gd name="T18" fmla="*/ 12 w 183"/>
              <a:gd name="T19" fmla="*/ 198 h 214"/>
              <a:gd name="T20" fmla="*/ 7 w 183"/>
              <a:gd name="T21" fmla="*/ 21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3" h="214">
                <a:moveTo>
                  <a:pt x="183" y="0"/>
                </a:moveTo>
                <a:cubicBezTo>
                  <a:pt x="179" y="10"/>
                  <a:pt x="174" y="13"/>
                  <a:pt x="164" y="16"/>
                </a:cubicBezTo>
                <a:cubicBezTo>
                  <a:pt x="162" y="18"/>
                  <a:pt x="161" y="20"/>
                  <a:pt x="159" y="22"/>
                </a:cubicBezTo>
                <a:cubicBezTo>
                  <a:pt x="156" y="23"/>
                  <a:pt x="153" y="22"/>
                  <a:pt x="151" y="24"/>
                </a:cubicBezTo>
                <a:cubicBezTo>
                  <a:pt x="139" y="34"/>
                  <a:pt x="152" y="51"/>
                  <a:pt x="135" y="56"/>
                </a:cubicBezTo>
                <a:cubicBezTo>
                  <a:pt x="118" y="72"/>
                  <a:pt x="114" y="105"/>
                  <a:pt x="87" y="112"/>
                </a:cubicBezTo>
                <a:cubicBezTo>
                  <a:pt x="82" y="116"/>
                  <a:pt x="76" y="118"/>
                  <a:pt x="73" y="123"/>
                </a:cubicBezTo>
                <a:cubicBezTo>
                  <a:pt x="64" y="133"/>
                  <a:pt x="66" y="140"/>
                  <a:pt x="52" y="144"/>
                </a:cubicBezTo>
                <a:cubicBezTo>
                  <a:pt x="43" y="166"/>
                  <a:pt x="52" y="171"/>
                  <a:pt x="25" y="176"/>
                </a:cubicBezTo>
                <a:cubicBezTo>
                  <a:pt x="18" y="183"/>
                  <a:pt x="18" y="190"/>
                  <a:pt x="12" y="198"/>
                </a:cubicBezTo>
                <a:cubicBezTo>
                  <a:pt x="10" y="202"/>
                  <a:pt x="0" y="214"/>
                  <a:pt x="7" y="214"/>
                </a:cubicBezTo>
              </a:path>
            </a:pathLst>
          </a:custGeom>
          <a:noFill/>
          <a:ln w="7620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08930" name="Freeform 34"/>
          <p:cNvSpPr>
            <a:spLocks/>
          </p:cNvSpPr>
          <p:nvPr/>
        </p:nvSpPr>
        <p:spPr bwMode="auto">
          <a:xfrm>
            <a:off x="4800600" y="4614863"/>
            <a:ext cx="158750" cy="896937"/>
          </a:xfrm>
          <a:custGeom>
            <a:avLst/>
            <a:gdLst>
              <a:gd name="T0" fmla="*/ 100 w 100"/>
              <a:gd name="T1" fmla="*/ 0 h 565"/>
              <a:gd name="T2" fmla="*/ 87 w 100"/>
              <a:gd name="T3" fmla="*/ 32 h 565"/>
              <a:gd name="T4" fmla="*/ 81 w 100"/>
              <a:gd name="T5" fmla="*/ 48 h 565"/>
              <a:gd name="T6" fmla="*/ 76 w 100"/>
              <a:gd name="T7" fmla="*/ 125 h 565"/>
              <a:gd name="T8" fmla="*/ 63 w 100"/>
              <a:gd name="T9" fmla="*/ 173 h 565"/>
              <a:gd name="T10" fmla="*/ 47 w 100"/>
              <a:gd name="T11" fmla="*/ 272 h 565"/>
              <a:gd name="T12" fmla="*/ 25 w 100"/>
              <a:gd name="T13" fmla="*/ 309 h 565"/>
              <a:gd name="T14" fmla="*/ 52 w 100"/>
              <a:gd name="T15" fmla="*/ 448 h 565"/>
              <a:gd name="T16" fmla="*/ 60 w 100"/>
              <a:gd name="T17" fmla="*/ 565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565">
                <a:moveTo>
                  <a:pt x="100" y="0"/>
                </a:moveTo>
                <a:cubicBezTo>
                  <a:pt x="85" y="14"/>
                  <a:pt x="95" y="1"/>
                  <a:pt x="87" y="32"/>
                </a:cubicBezTo>
                <a:cubicBezTo>
                  <a:pt x="85" y="37"/>
                  <a:pt x="81" y="48"/>
                  <a:pt x="81" y="48"/>
                </a:cubicBezTo>
                <a:cubicBezTo>
                  <a:pt x="79" y="73"/>
                  <a:pt x="79" y="99"/>
                  <a:pt x="76" y="125"/>
                </a:cubicBezTo>
                <a:cubicBezTo>
                  <a:pt x="74" y="141"/>
                  <a:pt x="65" y="156"/>
                  <a:pt x="63" y="173"/>
                </a:cubicBezTo>
                <a:cubicBezTo>
                  <a:pt x="61" y="202"/>
                  <a:pt x="67" y="247"/>
                  <a:pt x="47" y="272"/>
                </a:cubicBezTo>
                <a:cubicBezTo>
                  <a:pt x="41" y="286"/>
                  <a:pt x="37" y="298"/>
                  <a:pt x="25" y="309"/>
                </a:cubicBezTo>
                <a:cubicBezTo>
                  <a:pt x="0" y="362"/>
                  <a:pt x="9" y="416"/>
                  <a:pt x="52" y="448"/>
                </a:cubicBezTo>
                <a:cubicBezTo>
                  <a:pt x="63" y="479"/>
                  <a:pt x="60" y="528"/>
                  <a:pt x="60" y="565"/>
                </a:cubicBezTo>
              </a:path>
            </a:pathLst>
          </a:custGeom>
          <a:noFill/>
          <a:ln w="7620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08931" name="Freeform 35"/>
          <p:cNvSpPr>
            <a:spLocks/>
          </p:cNvSpPr>
          <p:nvPr/>
        </p:nvSpPr>
        <p:spPr bwMode="auto">
          <a:xfrm rot="429201">
            <a:off x="4872038" y="5456238"/>
            <a:ext cx="127000" cy="254000"/>
          </a:xfrm>
          <a:custGeom>
            <a:avLst/>
            <a:gdLst>
              <a:gd name="T0" fmla="*/ 0 w 80"/>
              <a:gd name="T1" fmla="*/ 0 h 160"/>
              <a:gd name="T2" fmla="*/ 30 w 80"/>
              <a:gd name="T3" fmla="*/ 94 h 160"/>
              <a:gd name="T4" fmla="*/ 56 w 80"/>
              <a:gd name="T5" fmla="*/ 120 h 160"/>
              <a:gd name="T6" fmla="*/ 70 w 80"/>
              <a:gd name="T7" fmla="*/ 144 h 160"/>
              <a:gd name="T8" fmla="*/ 80 w 80"/>
              <a:gd name="T9" fmla="*/ 160 h 160"/>
            </a:gdLst>
            <a:ahLst/>
            <a:cxnLst>
              <a:cxn ang="0">
                <a:pos x="T0" y="T1"/>
              </a:cxn>
              <a:cxn ang="0">
                <a:pos x="T2" y="T3"/>
              </a:cxn>
              <a:cxn ang="0">
                <a:pos x="T4" y="T5"/>
              </a:cxn>
              <a:cxn ang="0">
                <a:pos x="T6" y="T7"/>
              </a:cxn>
              <a:cxn ang="0">
                <a:pos x="T8" y="T9"/>
              </a:cxn>
            </a:cxnLst>
            <a:rect l="0" t="0" r="r" b="b"/>
            <a:pathLst>
              <a:path w="80" h="160">
                <a:moveTo>
                  <a:pt x="0" y="0"/>
                </a:moveTo>
                <a:cubicBezTo>
                  <a:pt x="3" y="24"/>
                  <a:pt x="1" y="83"/>
                  <a:pt x="30" y="94"/>
                </a:cubicBezTo>
                <a:cubicBezTo>
                  <a:pt x="39" y="109"/>
                  <a:pt x="40" y="112"/>
                  <a:pt x="56" y="120"/>
                </a:cubicBezTo>
                <a:cubicBezTo>
                  <a:pt x="58" y="132"/>
                  <a:pt x="57" y="140"/>
                  <a:pt x="70" y="144"/>
                </a:cubicBezTo>
                <a:cubicBezTo>
                  <a:pt x="74" y="149"/>
                  <a:pt x="75" y="155"/>
                  <a:pt x="80" y="160"/>
                </a:cubicBezTo>
              </a:path>
            </a:pathLst>
          </a:custGeom>
          <a:noFill/>
          <a:ln w="7620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08932" name="Freeform 36"/>
          <p:cNvSpPr>
            <a:spLocks/>
          </p:cNvSpPr>
          <p:nvPr/>
        </p:nvSpPr>
        <p:spPr bwMode="auto">
          <a:xfrm>
            <a:off x="4991100" y="5580063"/>
            <a:ext cx="122238" cy="117475"/>
          </a:xfrm>
          <a:custGeom>
            <a:avLst/>
            <a:gdLst>
              <a:gd name="T0" fmla="*/ 0 w 77"/>
              <a:gd name="T1" fmla="*/ 74 h 74"/>
              <a:gd name="T2" fmla="*/ 21 w 77"/>
              <a:gd name="T3" fmla="*/ 64 h 74"/>
              <a:gd name="T4" fmla="*/ 43 w 77"/>
              <a:gd name="T5" fmla="*/ 48 h 74"/>
              <a:gd name="T6" fmla="*/ 53 w 77"/>
              <a:gd name="T7" fmla="*/ 26 h 74"/>
              <a:gd name="T8" fmla="*/ 72 w 77"/>
              <a:gd name="T9" fmla="*/ 10 h 74"/>
              <a:gd name="T10" fmla="*/ 77 w 77"/>
              <a:gd name="T11" fmla="*/ 0 h 74"/>
            </a:gdLst>
            <a:ahLst/>
            <a:cxnLst>
              <a:cxn ang="0">
                <a:pos x="T0" y="T1"/>
              </a:cxn>
              <a:cxn ang="0">
                <a:pos x="T2" y="T3"/>
              </a:cxn>
              <a:cxn ang="0">
                <a:pos x="T4" y="T5"/>
              </a:cxn>
              <a:cxn ang="0">
                <a:pos x="T6" y="T7"/>
              </a:cxn>
              <a:cxn ang="0">
                <a:pos x="T8" y="T9"/>
              </a:cxn>
              <a:cxn ang="0">
                <a:pos x="T10" y="T11"/>
              </a:cxn>
            </a:cxnLst>
            <a:rect l="0" t="0" r="r" b="b"/>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08933" name="Freeform 37"/>
          <p:cNvSpPr>
            <a:spLocks/>
          </p:cNvSpPr>
          <p:nvPr/>
        </p:nvSpPr>
        <p:spPr bwMode="auto">
          <a:xfrm rot="-196533">
            <a:off x="5105400" y="5181600"/>
            <a:ext cx="304800" cy="422275"/>
          </a:xfrm>
          <a:custGeom>
            <a:avLst/>
            <a:gdLst>
              <a:gd name="T0" fmla="*/ 0 w 77"/>
              <a:gd name="T1" fmla="*/ 74 h 74"/>
              <a:gd name="T2" fmla="*/ 21 w 77"/>
              <a:gd name="T3" fmla="*/ 64 h 74"/>
              <a:gd name="T4" fmla="*/ 43 w 77"/>
              <a:gd name="T5" fmla="*/ 48 h 74"/>
              <a:gd name="T6" fmla="*/ 53 w 77"/>
              <a:gd name="T7" fmla="*/ 26 h 74"/>
              <a:gd name="T8" fmla="*/ 72 w 77"/>
              <a:gd name="T9" fmla="*/ 10 h 74"/>
              <a:gd name="T10" fmla="*/ 77 w 77"/>
              <a:gd name="T11" fmla="*/ 0 h 74"/>
            </a:gdLst>
            <a:ahLst/>
            <a:cxnLst>
              <a:cxn ang="0">
                <a:pos x="T0" y="T1"/>
              </a:cxn>
              <a:cxn ang="0">
                <a:pos x="T2" y="T3"/>
              </a:cxn>
              <a:cxn ang="0">
                <a:pos x="T4" y="T5"/>
              </a:cxn>
              <a:cxn ang="0">
                <a:pos x="T6" y="T7"/>
              </a:cxn>
              <a:cxn ang="0">
                <a:pos x="T8" y="T9"/>
              </a:cxn>
              <a:cxn ang="0">
                <a:pos x="T10" y="T11"/>
              </a:cxn>
            </a:cxnLst>
            <a:rect l="0" t="0" r="r" b="b"/>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08934" name="Freeform 38"/>
          <p:cNvSpPr>
            <a:spLocks/>
          </p:cNvSpPr>
          <p:nvPr/>
        </p:nvSpPr>
        <p:spPr bwMode="auto">
          <a:xfrm>
            <a:off x="5384800" y="4845050"/>
            <a:ext cx="119063" cy="344488"/>
          </a:xfrm>
          <a:custGeom>
            <a:avLst/>
            <a:gdLst>
              <a:gd name="T0" fmla="*/ 0 w 75"/>
              <a:gd name="T1" fmla="*/ 217 h 217"/>
              <a:gd name="T2" fmla="*/ 11 w 75"/>
              <a:gd name="T3" fmla="*/ 193 h 217"/>
              <a:gd name="T4" fmla="*/ 13 w 75"/>
              <a:gd name="T5" fmla="*/ 169 h 217"/>
              <a:gd name="T6" fmla="*/ 19 w 75"/>
              <a:gd name="T7" fmla="*/ 161 h 217"/>
              <a:gd name="T8" fmla="*/ 32 w 75"/>
              <a:gd name="T9" fmla="*/ 97 h 217"/>
              <a:gd name="T10" fmla="*/ 35 w 75"/>
              <a:gd name="T11" fmla="*/ 89 h 217"/>
              <a:gd name="T12" fmla="*/ 43 w 75"/>
              <a:gd name="T13" fmla="*/ 81 h 217"/>
              <a:gd name="T14" fmla="*/ 53 w 75"/>
              <a:gd name="T15" fmla="*/ 17 h 217"/>
              <a:gd name="T16" fmla="*/ 67 w 75"/>
              <a:gd name="T17" fmla="*/ 7 h 217"/>
              <a:gd name="T18" fmla="*/ 75 w 75"/>
              <a:gd name="T19" fmla="*/ 1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217">
                <a:moveTo>
                  <a:pt x="0" y="217"/>
                </a:moveTo>
                <a:cubicBezTo>
                  <a:pt x="2" y="207"/>
                  <a:pt x="7" y="202"/>
                  <a:pt x="11" y="193"/>
                </a:cubicBezTo>
                <a:cubicBezTo>
                  <a:pt x="11" y="185"/>
                  <a:pt x="11" y="176"/>
                  <a:pt x="13" y="169"/>
                </a:cubicBezTo>
                <a:cubicBezTo>
                  <a:pt x="13" y="165"/>
                  <a:pt x="18" y="164"/>
                  <a:pt x="19" y="161"/>
                </a:cubicBezTo>
                <a:cubicBezTo>
                  <a:pt x="22" y="134"/>
                  <a:pt x="11" y="112"/>
                  <a:pt x="32" y="97"/>
                </a:cubicBezTo>
                <a:cubicBezTo>
                  <a:pt x="33" y="94"/>
                  <a:pt x="33" y="91"/>
                  <a:pt x="35" y="89"/>
                </a:cubicBezTo>
                <a:cubicBezTo>
                  <a:pt x="37" y="85"/>
                  <a:pt x="41" y="84"/>
                  <a:pt x="43" y="81"/>
                </a:cubicBezTo>
                <a:cubicBezTo>
                  <a:pt x="49" y="67"/>
                  <a:pt x="42" y="25"/>
                  <a:pt x="53" y="17"/>
                </a:cubicBezTo>
                <a:cubicBezTo>
                  <a:pt x="57" y="13"/>
                  <a:pt x="62" y="10"/>
                  <a:pt x="67" y="7"/>
                </a:cubicBezTo>
                <a:cubicBezTo>
                  <a:pt x="74" y="0"/>
                  <a:pt x="68" y="1"/>
                  <a:pt x="75" y="1"/>
                </a:cubicBezTo>
              </a:path>
            </a:pathLst>
          </a:custGeom>
          <a:noFill/>
          <a:ln w="7620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08935" name="Line 39"/>
          <p:cNvSpPr>
            <a:spLocks noChangeShapeType="1"/>
          </p:cNvSpPr>
          <p:nvPr/>
        </p:nvSpPr>
        <p:spPr bwMode="auto">
          <a:xfrm flipV="1">
            <a:off x="5486400" y="4572000"/>
            <a:ext cx="76200" cy="304800"/>
          </a:xfrm>
          <a:prstGeom prst="line">
            <a:avLst/>
          </a:prstGeom>
          <a:noFill/>
          <a:ln w="762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08936" name="Freeform 40"/>
          <p:cNvSpPr>
            <a:spLocks/>
          </p:cNvSpPr>
          <p:nvPr/>
        </p:nvSpPr>
        <p:spPr bwMode="auto">
          <a:xfrm>
            <a:off x="5570538" y="4335463"/>
            <a:ext cx="80962" cy="261937"/>
          </a:xfrm>
          <a:custGeom>
            <a:avLst/>
            <a:gdLst>
              <a:gd name="T0" fmla="*/ 0 w 51"/>
              <a:gd name="T1" fmla="*/ 165 h 165"/>
              <a:gd name="T2" fmla="*/ 22 w 51"/>
              <a:gd name="T3" fmla="*/ 141 h 165"/>
              <a:gd name="T4" fmla="*/ 38 w 51"/>
              <a:gd name="T5" fmla="*/ 96 h 165"/>
              <a:gd name="T6" fmla="*/ 51 w 51"/>
              <a:gd name="T7" fmla="*/ 37 h 165"/>
              <a:gd name="T8" fmla="*/ 48 w 51"/>
              <a:gd name="T9" fmla="*/ 18 h 165"/>
              <a:gd name="T10" fmla="*/ 40 w 51"/>
              <a:gd name="T11" fmla="*/ 16 h 165"/>
              <a:gd name="T12" fmla="*/ 32 w 51"/>
              <a:gd name="T13" fmla="*/ 0 h 165"/>
            </a:gdLst>
            <a:ahLst/>
            <a:cxnLst>
              <a:cxn ang="0">
                <a:pos x="T0" y="T1"/>
              </a:cxn>
              <a:cxn ang="0">
                <a:pos x="T2" y="T3"/>
              </a:cxn>
              <a:cxn ang="0">
                <a:pos x="T4" y="T5"/>
              </a:cxn>
              <a:cxn ang="0">
                <a:pos x="T6" y="T7"/>
              </a:cxn>
              <a:cxn ang="0">
                <a:pos x="T8" y="T9"/>
              </a:cxn>
              <a:cxn ang="0">
                <a:pos x="T10" y="T11"/>
              </a:cxn>
              <a:cxn ang="0">
                <a:pos x="T12" y="T13"/>
              </a:cxn>
            </a:cxnLst>
            <a:rect l="0" t="0" r="r" b="b"/>
            <a:pathLst>
              <a:path w="51" h="165">
                <a:moveTo>
                  <a:pt x="0" y="165"/>
                </a:moveTo>
                <a:cubicBezTo>
                  <a:pt x="10" y="156"/>
                  <a:pt x="16" y="155"/>
                  <a:pt x="22" y="141"/>
                </a:cubicBezTo>
                <a:cubicBezTo>
                  <a:pt x="23" y="123"/>
                  <a:pt x="22" y="105"/>
                  <a:pt x="38" y="96"/>
                </a:cubicBezTo>
                <a:cubicBezTo>
                  <a:pt x="42" y="76"/>
                  <a:pt x="40" y="54"/>
                  <a:pt x="51" y="37"/>
                </a:cubicBezTo>
                <a:cubicBezTo>
                  <a:pt x="50" y="30"/>
                  <a:pt x="50" y="23"/>
                  <a:pt x="48" y="18"/>
                </a:cubicBezTo>
                <a:cubicBezTo>
                  <a:pt x="46" y="15"/>
                  <a:pt x="42" y="17"/>
                  <a:pt x="40" y="16"/>
                </a:cubicBezTo>
                <a:cubicBezTo>
                  <a:pt x="35" y="12"/>
                  <a:pt x="32" y="0"/>
                  <a:pt x="32" y="0"/>
                </a:cubicBezTo>
              </a:path>
            </a:pathLst>
          </a:custGeom>
          <a:noFill/>
          <a:ln w="7620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08937" name="Freeform 41"/>
          <p:cNvSpPr>
            <a:spLocks/>
          </p:cNvSpPr>
          <p:nvPr/>
        </p:nvSpPr>
        <p:spPr bwMode="auto">
          <a:xfrm>
            <a:off x="5491163" y="3276600"/>
            <a:ext cx="304800" cy="1079500"/>
          </a:xfrm>
          <a:custGeom>
            <a:avLst/>
            <a:gdLst>
              <a:gd name="T0" fmla="*/ 88 w 192"/>
              <a:gd name="T1" fmla="*/ 680 h 680"/>
              <a:gd name="T2" fmla="*/ 69 w 192"/>
              <a:gd name="T3" fmla="*/ 637 h 680"/>
              <a:gd name="T4" fmla="*/ 45 w 192"/>
              <a:gd name="T5" fmla="*/ 627 h 680"/>
              <a:gd name="T6" fmla="*/ 42 w 192"/>
              <a:gd name="T7" fmla="*/ 619 h 680"/>
              <a:gd name="T8" fmla="*/ 34 w 192"/>
              <a:gd name="T9" fmla="*/ 616 h 680"/>
              <a:gd name="T10" fmla="*/ 32 w 192"/>
              <a:gd name="T11" fmla="*/ 605 h 680"/>
              <a:gd name="T12" fmla="*/ 13 w 192"/>
              <a:gd name="T13" fmla="*/ 589 h 680"/>
              <a:gd name="T14" fmla="*/ 2 w 192"/>
              <a:gd name="T15" fmla="*/ 563 h 680"/>
              <a:gd name="T16" fmla="*/ 16 w 192"/>
              <a:gd name="T17" fmla="*/ 408 h 680"/>
              <a:gd name="T18" fmla="*/ 34 w 192"/>
              <a:gd name="T19" fmla="*/ 349 h 680"/>
              <a:gd name="T20" fmla="*/ 45 w 192"/>
              <a:gd name="T21" fmla="*/ 325 h 680"/>
              <a:gd name="T22" fmla="*/ 66 w 192"/>
              <a:gd name="T23" fmla="*/ 224 h 680"/>
              <a:gd name="T24" fmla="*/ 72 w 192"/>
              <a:gd name="T25" fmla="*/ 213 h 680"/>
              <a:gd name="T26" fmla="*/ 80 w 192"/>
              <a:gd name="T27" fmla="*/ 208 h 680"/>
              <a:gd name="T28" fmla="*/ 85 w 192"/>
              <a:gd name="T29" fmla="*/ 179 h 680"/>
              <a:gd name="T30" fmla="*/ 106 w 192"/>
              <a:gd name="T31" fmla="*/ 168 h 680"/>
              <a:gd name="T32" fmla="*/ 128 w 192"/>
              <a:gd name="T33" fmla="*/ 136 h 680"/>
              <a:gd name="T34" fmla="*/ 149 w 192"/>
              <a:gd name="T35" fmla="*/ 109 h 680"/>
              <a:gd name="T36" fmla="*/ 165 w 192"/>
              <a:gd name="T37" fmla="*/ 77 h 680"/>
              <a:gd name="T38" fmla="*/ 184 w 192"/>
              <a:gd name="T39" fmla="*/ 53 h 680"/>
              <a:gd name="T40" fmla="*/ 186 w 192"/>
              <a:gd name="T41" fmla="*/ 24 h 680"/>
              <a:gd name="T42" fmla="*/ 192 w 192"/>
              <a:gd name="T43" fmla="*/ 16 h 680"/>
              <a:gd name="T44" fmla="*/ 189 w 192"/>
              <a:gd name="T45" fmla="*/ 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2" h="680">
                <a:moveTo>
                  <a:pt x="88" y="680"/>
                </a:moveTo>
                <a:cubicBezTo>
                  <a:pt x="84" y="670"/>
                  <a:pt x="76" y="643"/>
                  <a:pt x="69" y="637"/>
                </a:cubicBezTo>
                <a:cubicBezTo>
                  <a:pt x="63" y="632"/>
                  <a:pt x="51" y="631"/>
                  <a:pt x="45" y="627"/>
                </a:cubicBezTo>
                <a:cubicBezTo>
                  <a:pt x="44" y="624"/>
                  <a:pt x="44" y="621"/>
                  <a:pt x="42" y="619"/>
                </a:cubicBezTo>
                <a:cubicBezTo>
                  <a:pt x="39" y="616"/>
                  <a:pt x="35" y="618"/>
                  <a:pt x="34" y="616"/>
                </a:cubicBezTo>
                <a:cubicBezTo>
                  <a:pt x="31" y="612"/>
                  <a:pt x="33" y="608"/>
                  <a:pt x="32" y="605"/>
                </a:cubicBezTo>
                <a:cubicBezTo>
                  <a:pt x="28" y="598"/>
                  <a:pt x="19" y="591"/>
                  <a:pt x="13" y="589"/>
                </a:cubicBezTo>
                <a:cubicBezTo>
                  <a:pt x="8" y="580"/>
                  <a:pt x="2" y="563"/>
                  <a:pt x="2" y="563"/>
                </a:cubicBezTo>
                <a:cubicBezTo>
                  <a:pt x="4" y="520"/>
                  <a:pt x="0" y="449"/>
                  <a:pt x="16" y="408"/>
                </a:cubicBezTo>
                <a:cubicBezTo>
                  <a:pt x="19" y="389"/>
                  <a:pt x="23" y="365"/>
                  <a:pt x="34" y="349"/>
                </a:cubicBezTo>
                <a:cubicBezTo>
                  <a:pt x="36" y="339"/>
                  <a:pt x="38" y="332"/>
                  <a:pt x="45" y="325"/>
                </a:cubicBezTo>
                <a:cubicBezTo>
                  <a:pt x="46" y="298"/>
                  <a:pt x="35" y="243"/>
                  <a:pt x="66" y="224"/>
                </a:cubicBezTo>
                <a:cubicBezTo>
                  <a:pt x="68" y="220"/>
                  <a:pt x="69" y="216"/>
                  <a:pt x="72" y="213"/>
                </a:cubicBezTo>
                <a:cubicBezTo>
                  <a:pt x="74" y="210"/>
                  <a:pt x="78" y="210"/>
                  <a:pt x="80" y="208"/>
                </a:cubicBezTo>
                <a:cubicBezTo>
                  <a:pt x="85" y="200"/>
                  <a:pt x="82" y="188"/>
                  <a:pt x="85" y="179"/>
                </a:cubicBezTo>
                <a:cubicBezTo>
                  <a:pt x="87" y="170"/>
                  <a:pt x="99" y="170"/>
                  <a:pt x="106" y="168"/>
                </a:cubicBezTo>
                <a:cubicBezTo>
                  <a:pt x="119" y="156"/>
                  <a:pt x="108" y="147"/>
                  <a:pt x="128" y="136"/>
                </a:cubicBezTo>
                <a:cubicBezTo>
                  <a:pt x="135" y="124"/>
                  <a:pt x="137" y="117"/>
                  <a:pt x="149" y="109"/>
                </a:cubicBezTo>
                <a:cubicBezTo>
                  <a:pt x="154" y="97"/>
                  <a:pt x="157" y="86"/>
                  <a:pt x="165" y="77"/>
                </a:cubicBezTo>
                <a:cubicBezTo>
                  <a:pt x="169" y="63"/>
                  <a:pt x="169" y="58"/>
                  <a:pt x="184" y="53"/>
                </a:cubicBezTo>
                <a:cubicBezTo>
                  <a:pt x="184" y="43"/>
                  <a:pt x="183" y="33"/>
                  <a:pt x="186" y="24"/>
                </a:cubicBezTo>
                <a:cubicBezTo>
                  <a:pt x="186" y="20"/>
                  <a:pt x="191" y="19"/>
                  <a:pt x="192" y="16"/>
                </a:cubicBezTo>
                <a:cubicBezTo>
                  <a:pt x="192" y="10"/>
                  <a:pt x="189" y="5"/>
                  <a:pt x="189" y="0"/>
                </a:cubicBezTo>
              </a:path>
            </a:pathLst>
          </a:custGeom>
          <a:noFill/>
          <a:ln w="7620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08938" name="Freeform 42"/>
          <p:cNvSpPr>
            <a:spLocks/>
          </p:cNvSpPr>
          <p:nvPr/>
        </p:nvSpPr>
        <p:spPr bwMode="auto">
          <a:xfrm>
            <a:off x="5778500" y="2976563"/>
            <a:ext cx="119063" cy="317500"/>
          </a:xfrm>
          <a:custGeom>
            <a:avLst/>
            <a:gdLst>
              <a:gd name="T0" fmla="*/ 0 w 75"/>
              <a:gd name="T1" fmla="*/ 200 h 200"/>
              <a:gd name="T2" fmla="*/ 11 w 75"/>
              <a:gd name="T3" fmla="*/ 160 h 200"/>
              <a:gd name="T4" fmla="*/ 29 w 75"/>
              <a:gd name="T5" fmla="*/ 93 h 200"/>
              <a:gd name="T6" fmla="*/ 43 w 75"/>
              <a:gd name="T7" fmla="*/ 69 h 200"/>
              <a:gd name="T8" fmla="*/ 56 w 75"/>
              <a:gd name="T9" fmla="*/ 50 h 200"/>
              <a:gd name="T10" fmla="*/ 72 w 75"/>
              <a:gd name="T11" fmla="*/ 26 h 200"/>
              <a:gd name="T12" fmla="*/ 75 w 75"/>
              <a:gd name="T13" fmla="*/ 0 h 200"/>
            </a:gdLst>
            <a:ahLst/>
            <a:cxnLst>
              <a:cxn ang="0">
                <a:pos x="T0" y="T1"/>
              </a:cxn>
              <a:cxn ang="0">
                <a:pos x="T2" y="T3"/>
              </a:cxn>
              <a:cxn ang="0">
                <a:pos x="T4" y="T5"/>
              </a:cxn>
              <a:cxn ang="0">
                <a:pos x="T6" y="T7"/>
              </a:cxn>
              <a:cxn ang="0">
                <a:pos x="T8" y="T9"/>
              </a:cxn>
              <a:cxn ang="0">
                <a:pos x="T10" y="T11"/>
              </a:cxn>
              <a:cxn ang="0">
                <a:pos x="T12" y="T13"/>
              </a:cxn>
            </a:cxnLst>
            <a:rect l="0" t="0" r="r" b="b"/>
            <a:pathLst>
              <a:path w="75" h="200">
                <a:moveTo>
                  <a:pt x="0" y="200"/>
                </a:moveTo>
                <a:cubicBezTo>
                  <a:pt x="4" y="186"/>
                  <a:pt x="8" y="173"/>
                  <a:pt x="11" y="160"/>
                </a:cubicBezTo>
                <a:cubicBezTo>
                  <a:pt x="13" y="135"/>
                  <a:pt x="22" y="116"/>
                  <a:pt x="29" y="93"/>
                </a:cubicBezTo>
                <a:cubicBezTo>
                  <a:pt x="32" y="80"/>
                  <a:pt x="30" y="73"/>
                  <a:pt x="43" y="69"/>
                </a:cubicBezTo>
                <a:cubicBezTo>
                  <a:pt x="45" y="59"/>
                  <a:pt x="49" y="57"/>
                  <a:pt x="56" y="50"/>
                </a:cubicBezTo>
                <a:cubicBezTo>
                  <a:pt x="59" y="40"/>
                  <a:pt x="66" y="34"/>
                  <a:pt x="72" y="26"/>
                </a:cubicBezTo>
                <a:cubicBezTo>
                  <a:pt x="73" y="17"/>
                  <a:pt x="75" y="0"/>
                  <a:pt x="75" y="0"/>
                </a:cubicBezTo>
              </a:path>
            </a:pathLst>
          </a:custGeom>
          <a:noFill/>
          <a:ln w="7620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08939" name="Freeform 43"/>
          <p:cNvSpPr>
            <a:spLocks/>
          </p:cNvSpPr>
          <p:nvPr/>
        </p:nvSpPr>
        <p:spPr bwMode="auto">
          <a:xfrm>
            <a:off x="5897563" y="2679700"/>
            <a:ext cx="39687" cy="309563"/>
          </a:xfrm>
          <a:custGeom>
            <a:avLst/>
            <a:gdLst>
              <a:gd name="T0" fmla="*/ 0 w 25"/>
              <a:gd name="T1" fmla="*/ 195 h 195"/>
              <a:gd name="T2" fmla="*/ 2 w 25"/>
              <a:gd name="T3" fmla="*/ 173 h 195"/>
              <a:gd name="T4" fmla="*/ 8 w 25"/>
              <a:gd name="T5" fmla="*/ 157 h 195"/>
              <a:gd name="T6" fmla="*/ 16 w 25"/>
              <a:gd name="T7" fmla="*/ 117 h 195"/>
              <a:gd name="T8" fmla="*/ 5 w 25"/>
              <a:gd name="T9" fmla="*/ 0 h 195"/>
            </a:gdLst>
            <a:ahLst/>
            <a:cxnLst>
              <a:cxn ang="0">
                <a:pos x="T0" y="T1"/>
              </a:cxn>
              <a:cxn ang="0">
                <a:pos x="T2" y="T3"/>
              </a:cxn>
              <a:cxn ang="0">
                <a:pos x="T4" y="T5"/>
              </a:cxn>
              <a:cxn ang="0">
                <a:pos x="T6" y="T7"/>
              </a:cxn>
              <a:cxn ang="0">
                <a:pos x="T8" y="T9"/>
              </a:cxn>
            </a:cxnLst>
            <a:rect l="0" t="0" r="r" b="b"/>
            <a:pathLst>
              <a:path w="25" h="195">
                <a:moveTo>
                  <a:pt x="0" y="195"/>
                </a:moveTo>
                <a:cubicBezTo>
                  <a:pt x="0" y="187"/>
                  <a:pt x="0" y="180"/>
                  <a:pt x="2" y="173"/>
                </a:cubicBezTo>
                <a:cubicBezTo>
                  <a:pt x="3" y="167"/>
                  <a:pt x="8" y="157"/>
                  <a:pt x="8" y="157"/>
                </a:cubicBezTo>
                <a:cubicBezTo>
                  <a:pt x="9" y="141"/>
                  <a:pt x="10" y="130"/>
                  <a:pt x="16" y="117"/>
                </a:cubicBezTo>
                <a:cubicBezTo>
                  <a:pt x="21" y="79"/>
                  <a:pt x="25" y="34"/>
                  <a:pt x="5" y="0"/>
                </a:cubicBezTo>
              </a:path>
            </a:pathLst>
          </a:custGeom>
          <a:noFill/>
          <a:ln w="7620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08940" name="Freeform 44"/>
          <p:cNvSpPr>
            <a:spLocks/>
          </p:cNvSpPr>
          <p:nvPr/>
        </p:nvSpPr>
        <p:spPr bwMode="auto">
          <a:xfrm>
            <a:off x="5842000" y="2405063"/>
            <a:ext cx="63500" cy="304800"/>
          </a:xfrm>
          <a:custGeom>
            <a:avLst/>
            <a:gdLst>
              <a:gd name="T0" fmla="*/ 40 w 40"/>
              <a:gd name="T1" fmla="*/ 192 h 192"/>
              <a:gd name="T2" fmla="*/ 29 w 40"/>
              <a:gd name="T3" fmla="*/ 112 h 192"/>
              <a:gd name="T4" fmla="*/ 19 w 40"/>
              <a:gd name="T5" fmla="*/ 58 h 192"/>
              <a:gd name="T6" fmla="*/ 13 w 40"/>
              <a:gd name="T7" fmla="*/ 42 h 192"/>
              <a:gd name="T8" fmla="*/ 3 w 40"/>
              <a:gd name="T9" fmla="*/ 16 h 192"/>
              <a:gd name="T10" fmla="*/ 0 w 40"/>
              <a:gd name="T11" fmla="*/ 0 h 192"/>
            </a:gdLst>
            <a:ahLst/>
            <a:cxnLst>
              <a:cxn ang="0">
                <a:pos x="T0" y="T1"/>
              </a:cxn>
              <a:cxn ang="0">
                <a:pos x="T2" y="T3"/>
              </a:cxn>
              <a:cxn ang="0">
                <a:pos x="T4" y="T5"/>
              </a:cxn>
              <a:cxn ang="0">
                <a:pos x="T6" y="T7"/>
              </a:cxn>
              <a:cxn ang="0">
                <a:pos x="T8" y="T9"/>
              </a:cxn>
              <a:cxn ang="0">
                <a:pos x="T10" y="T11"/>
              </a:cxn>
            </a:cxnLst>
            <a:rect l="0" t="0" r="r" b="b"/>
            <a:pathLst>
              <a:path w="40" h="192">
                <a:moveTo>
                  <a:pt x="40" y="192"/>
                </a:moveTo>
                <a:cubicBezTo>
                  <a:pt x="37" y="145"/>
                  <a:pt x="36" y="145"/>
                  <a:pt x="29" y="112"/>
                </a:cubicBezTo>
                <a:cubicBezTo>
                  <a:pt x="27" y="94"/>
                  <a:pt x="25" y="75"/>
                  <a:pt x="19" y="58"/>
                </a:cubicBezTo>
                <a:cubicBezTo>
                  <a:pt x="17" y="52"/>
                  <a:pt x="13" y="42"/>
                  <a:pt x="13" y="42"/>
                </a:cubicBezTo>
                <a:cubicBezTo>
                  <a:pt x="10" y="28"/>
                  <a:pt x="5" y="28"/>
                  <a:pt x="3" y="16"/>
                </a:cubicBezTo>
                <a:cubicBezTo>
                  <a:pt x="1" y="10"/>
                  <a:pt x="0" y="0"/>
                  <a:pt x="0" y="0"/>
                </a:cubicBezTo>
              </a:path>
            </a:pathLst>
          </a:custGeom>
          <a:noFill/>
          <a:ln w="7620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4" descr="brick wall"/>
          <p:cNvPicPr>
            <a:picLocks noChangeAspect="1" noChangeArrowheads="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86" name="Title 1"/>
          <p:cNvSpPr>
            <a:spLocks noGrp="1"/>
          </p:cNvSpPr>
          <p:nvPr>
            <p:ph type="title" idx="4294967295"/>
          </p:nvPr>
        </p:nvSpPr>
        <p:spPr>
          <a:xfrm>
            <a:off x="0" y="76200"/>
            <a:ext cx="9144000" cy="685800"/>
          </a:xfrm>
          <a:effectLst>
            <a:outerShdw blurRad="63500" dist="107763" dir="13500000" algn="ctr" rotWithShape="0">
              <a:srgbClr val="000000">
                <a:alpha val="74998"/>
              </a:srgbClr>
            </a:outerShdw>
          </a:effectLst>
        </p:spPr>
        <p:txBody>
          <a:bodyPr/>
          <a:lstStyle/>
          <a:p>
            <a:pPr eaLnBrk="1" hangingPunct="1">
              <a:defRPr/>
            </a:pPr>
            <a:r>
              <a:rPr lang="en-US" sz="3600" dirty="0">
                <a:solidFill>
                  <a:schemeClr val="bg1"/>
                </a:solidFill>
                <a:latin typeface="Aramis Regular" pitchFamily="-65" charset="0"/>
                <a:ea typeface="Aramis Regular" pitchFamily="-65" charset="0"/>
                <a:cs typeface="Aramis Regular" pitchFamily="-65" charset="0"/>
              </a:rPr>
              <a:t>Our Crossroads Wall in </a:t>
            </a:r>
            <a:r>
              <a:rPr lang="en-US" sz="3600" dirty="0" smtClean="0">
                <a:solidFill>
                  <a:schemeClr val="bg1"/>
                </a:solidFill>
                <a:latin typeface="Aramis Regular" pitchFamily="-65" charset="0"/>
                <a:ea typeface="Aramis Regular" pitchFamily="-65" charset="0"/>
                <a:cs typeface="Aramis Regular" pitchFamily="-65" charset="0"/>
              </a:rPr>
              <a:t>September 2013</a:t>
            </a:r>
          </a:p>
        </p:txBody>
      </p:sp>
      <p:grpSp>
        <p:nvGrpSpPr>
          <p:cNvPr id="138243" name="Group 8"/>
          <p:cNvGrpSpPr>
            <a:grpSpLocks/>
          </p:cNvGrpSpPr>
          <p:nvPr/>
        </p:nvGrpSpPr>
        <p:grpSpPr bwMode="auto">
          <a:xfrm>
            <a:off x="3200400" y="2286000"/>
            <a:ext cx="1905000" cy="1905000"/>
            <a:chOff x="2208" y="1440"/>
            <a:chExt cx="1200" cy="1200"/>
          </a:xfrm>
        </p:grpSpPr>
        <p:sp>
          <p:nvSpPr>
            <p:cNvPr id="138304" name="AutoShape 7"/>
            <p:cNvSpPr>
              <a:spLocks noChangeArrowheads="1"/>
            </p:cNvSpPr>
            <p:nvPr/>
          </p:nvSpPr>
          <p:spPr bwMode="auto">
            <a:xfrm rot="10800000" flipH="1">
              <a:off x="2208" y="1440"/>
              <a:ext cx="1200" cy="1200"/>
            </a:xfrm>
            <a:prstGeom prst="roundRect">
              <a:avLst>
                <a:gd name="adj" fmla="val 5708"/>
              </a:avLst>
            </a:prstGeom>
            <a:solidFill>
              <a:schemeClr val="bg1"/>
            </a:solidFill>
            <a:ln w="9525">
              <a:solidFill>
                <a:schemeClr val="tx1"/>
              </a:solidFill>
              <a:round/>
              <a:headEnd/>
              <a:tailEnd/>
            </a:ln>
          </p:spPr>
          <p:txBody>
            <a:bodyPr wrap="none" anchor="ctr"/>
            <a:lstStyle/>
            <a:p>
              <a:endParaRPr lang="en-US">
                <a:solidFill>
                  <a:srgbClr val="000000"/>
                </a:solidFill>
              </a:endParaRPr>
            </a:p>
          </p:txBody>
        </p:sp>
        <p:pic>
          <p:nvPicPr>
            <p:cNvPr id="138305" name="Picture 2" descr="Crossroads-Logo-HZ"/>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33" y="1488"/>
              <a:ext cx="1127"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6798" name="Line 14"/>
          <p:cNvSpPr>
            <a:spLocks noChangeShapeType="1"/>
          </p:cNvSpPr>
          <p:nvPr/>
        </p:nvSpPr>
        <p:spPr bwMode="auto">
          <a:xfrm>
            <a:off x="3124200" y="2209800"/>
            <a:ext cx="0" cy="685800"/>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799" name="Line 15"/>
          <p:cNvSpPr>
            <a:spLocks noChangeShapeType="1"/>
          </p:cNvSpPr>
          <p:nvPr/>
        </p:nvSpPr>
        <p:spPr bwMode="auto">
          <a:xfrm>
            <a:off x="3124200" y="2895600"/>
            <a:ext cx="0" cy="685800"/>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800" name="Line 16"/>
          <p:cNvSpPr>
            <a:spLocks noChangeShapeType="1"/>
          </p:cNvSpPr>
          <p:nvPr/>
        </p:nvSpPr>
        <p:spPr bwMode="auto">
          <a:xfrm>
            <a:off x="3124200" y="3581400"/>
            <a:ext cx="0" cy="685800"/>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801" name="Line 17"/>
          <p:cNvSpPr>
            <a:spLocks noChangeShapeType="1"/>
          </p:cNvSpPr>
          <p:nvPr/>
        </p:nvSpPr>
        <p:spPr bwMode="auto">
          <a:xfrm rot="-5400000">
            <a:off x="3505200" y="3886200"/>
            <a:ext cx="0" cy="762000"/>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802" name="Line 18"/>
          <p:cNvSpPr>
            <a:spLocks noChangeShapeType="1"/>
          </p:cNvSpPr>
          <p:nvPr/>
        </p:nvSpPr>
        <p:spPr bwMode="auto">
          <a:xfrm rot="-5400000">
            <a:off x="4152900" y="3924300"/>
            <a:ext cx="0" cy="685800"/>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803" name="Line 19"/>
          <p:cNvSpPr>
            <a:spLocks noChangeShapeType="1"/>
          </p:cNvSpPr>
          <p:nvPr/>
        </p:nvSpPr>
        <p:spPr bwMode="auto">
          <a:xfrm rot="-5400000">
            <a:off x="4618831" y="4098132"/>
            <a:ext cx="46037" cy="292100"/>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804" name="Line 20"/>
          <p:cNvSpPr>
            <a:spLocks noChangeShapeType="1"/>
          </p:cNvSpPr>
          <p:nvPr/>
        </p:nvSpPr>
        <p:spPr bwMode="auto">
          <a:xfrm rot="10800000">
            <a:off x="5181600" y="2209800"/>
            <a:ext cx="0" cy="685800"/>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805" name="Line 21"/>
          <p:cNvSpPr>
            <a:spLocks noChangeShapeType="1"/>
          </p:cNvSpPr>
          <p:nvPr/>
        </p:nvSpPr>
        <p:spPr bwMode="auto">
          <a:xfrm rot="10800000">
            <a:off x="5181600" y="2895600"/>
            <a:ext cx="0" cy="685800"/>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806" name="Line 22"/>
          <p:cNvSpPr>
            <a:spLocks noChangeShapeType="1"/>
          </p:cNvSpPr>
          <p:nvPr/>
        </p:nvSpPr>
        <p:spPr bwMode="auto">
          <a:xfrm rot="10800000">
            <a:off x="5181600" y="3581400"/>
            <a:ext cx="0" cy="685800"/>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807" name="Line 23"/>
          <p:cNvSpPr>
            <a:spLocks noChangeShapeType="1"/>
          </p:cNvSpPr>
          <p:nvPr/>
        </p:nvSpPr>
        <p:spPr bwMode="auto">
          <a:xfrm rot="5400000">
            <a:off x="4838700" y="1866900"/>
            <a:ext cx="0" cy="685800"/>
          </a:xfrm>
          <a:prstGeom prst="line">
            <a:avLst/>
          </a:prstGeom>
          <a:noFill/>
          <a:ln w="76200">
            <a:solidFill>
              <a:srgbClr val="FFFF00"/>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808" name="Line 24"/>
          <p:cNvSpPr>
            <a:spLocks noChangeShapeType="1"/>
          </p:cNvSpPr>
          <p:nvPr/>
        </p:nvSpPr>
        <p:spPr bwMode="auto">
          <a:xfrm rot="5400000">
            <a:off x="4152900" y="1866900"/>
            <a:ext cx="0" cy="685800"/>
          </a:xfrm>
          <a:prstGeom prst="line">
            <a:avLst/>
          </a:prstGeom>
          <a:noFill/>
          <a:ln w="76200">
            <a:solidFill>
              <a:srgbClr val="FFFF00"/>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809" name="Line 25"/>
          <p:cNvSpPr>
            <a:spLocks noChangeShapeType="1"/>
          </p:cNvSpPr>
          <p:nvPr/>
        </p:nvSpPr>
        <p:spPr bwMode="auto">
          <a:xfrm rot="5400000">
            <a:off x="3505200" y="1828800"/>
            <a:ext cx="0" cy="762000"/>
          </a:xfrm>
          <a:prstGeom prst="line">
            <a:avLst/>
          </a:prstGeom>
          <a:noFill/>
          <a:ln w="76200">
            <a:solidFill>
              <a:srgbClr val="FFFF00"/>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3" name="Group 67"/>
          <p:cNvGrpSpPr>
            <a:grpSpLocks/>
          </p:cNvGrpSpPr>
          <p:nvPr/>
        </p:nvGrpSpPr>
        <p:grpSpPr bwMode="auto">
          <a:xfrm>
            <a:off x="323850" y="1676400"/>
            <a:ext cx="2667000" cy="1017588"/>
            <a:chOff x="384" y="1008"/>
            <a:chExt cx="1176" cy="633"/>
          </a:xfrm>
        </p:grpSpPr>
        <p:sp>
          <p:nvSpPr>
            <p:cNvPr id="246793" name="Text Box 9"/>
            <p:cNvSpPr txBox="1">
              <a:spLocks noChangeArrowheads="1"/>
            </p:cNvSpPr>
            <p:nvPr/>
          </p:nvSpPr>
          <p:spPr bwMode="auto">
            <a:xfrm>
              <a:off x="384" y="1008"/>
              <a:ext cx="1152" cy="32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smtClean="0">
                  <a:solidFill>
                    <a:srgbClr val="FFFF00"/>
                  </a:solidFill>
                </a:rPr>
                <a:t>PREACHING</a:t>
              </a:r>
              <a:endParaRPr lang="en-US" sz="2800" smtClean="0">
                <a:solidFill>
                  <a:srgbClr val="000000"/>
                </a:solidFill>
              </a:endParaRPr>
            </a:p>
          </p:txBody>
        </p:sp>
        <p:sp>
          <p:nvSpPr>
            <p:cNvPr id="246810" name="Text Box 26"/>
            <p:cNvSpPr txBox="1">
              <a:spLocks noChangeArrowheads="1"/>
            </p:cNvSpPr>
            <p:nvPr/>
          </p:nvSpPr>
          <p:spPr bwMode="auto">
            <a:xfrm>
              <a:off x="432" y="1200"/>
              <a:ext cx="624" cy="44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dirty="0" smtClean="0">
                  <a:solidFill>
                    <a:srgbClr val="FFFFFF"/>
                  </a:solidFill>
                </a:rPr>
                <a:t>• Rick</a:t>
              </a:r>
            </a:p>
            <a:p>
              <a:pPr>
                <a:defRPr/>
              </a:pPr>
              <a:r>
                <a:rPr lang="en-US" sz="2000" dirty="0" smtClean="0">
                  <a:solidFill>
                    <a:srgbClr val="FFFFFF"/>
                  </a:solidFill>
                </a:rPr>
                <a:t>• Lewis</a:t>
              </a:r>
            </a:p>
          </p:txBody>
        </p:sp>
        <p:sp>
          <p:nvSpPr>
            <p:cNvPr id="246811" name="Text Box 27"/>
            <p:cNvSpPr txBox="1">
              <a:spLocks noChangeArrowheads="1"/>
            </p:cNvSpPr>
            <p:nvPr/>
          </p:nvSpPr>
          <p:spPr bwMode="auto">
            <a:xfrm>
              <a:off x="936" y="1200"/>
              <a:ext cx="624" cy="25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endParaRPr lang="en-US" sz="2000" dirty="0" smtClean="0">
                <a:solidFill>
                  <a:srgbClr val="000000"/>
                </a:solidFill>
              </a:endParaRPr>
            </a:p>
          </p:txBody>
        </p:sp>
      </p:grpSp>
      <p:grpSp>
        <p:nvGrpSpPr>
          <p:cNvPr id="4" name="Group 30"/>
          <p:cNvGrpSpPr>
            <a:grpSpLocks/>
          </p:cNvGrpSpPr>
          <p:nvPr/>
        </p:nvGrpSpPr>
        <p:grpSpPr bwMode="auto">
          <a:xfrm>
            <a:off x="323850" y="2781300"/>
            <a:ext cx="3810000" cy="1323975"/>
            <a:chOff x="96" y="576"/>
            <a:chExt cx="1680" cy="824"/>
          </a:xfrm>
        </p:grpSpPr>
        <p:sp>
          <p:nvSpPr>
            <p:cNvPr id="246815" name="Text Box 31"/>
            <p:cNvSpPr txBox="1">
              <a:spLocks noChangeArrowheads="1"/>
            </p:cNvSpPr>
            <p:nvPr/>
          </p:nvSpPr>
          <p:spPr bwMode="auto">
            <a:xfrm>
              <a:off x="96" y="576"/>
              <a:ext cx="1152" cy="32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smtClean="0">
                  <a:solidFill>
                    <a:srgbClr val="FFFF00"/>
                  </a:solidFill>
                </a:rPr>
                <a:t>FINANCES</a:t>
              </a:r>
              <a:endParaRPr lang="en-US" sz="2800" smtClean="0">
                <a:solidFill>
                  <a:srgbClr val="000000"/>
                </a:solidFill>
              </a:endParaRPr>
            </a:p>
          </p:txBody>
        </p:sp>
        <p:sp>
          <p:nvSpPr>
            <p:cNvPr id="246816" name="Text Box 32"/>
            <p:cNvSpPr txBox="1">
              <a:spLocks noChangeArrowheads="1"/>
            </p:cNvSpPr>
            <p:nvPr/>
          </p:nvSpPr>
          <p:spPr bwMode="auto">
            <a:xfrm>
              <a:off x="144" y="768"/>
              <a:ext cx="624" cy="63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dirty="0" smtClean="0">
                  <a:solidFill>
                    <a:srgbClr val="FFFFFF"/>
                  </a:solidFill>
                </a:rPr>
                <a:t>• </a:t>
              </a:r>
              <a:r>
                <a:rPr lang="en-US" sz="2000" dirty="0">
                  <a:solidFill>
                    <a:srgbClr val="FFFFFF"/>
                  </a:solidFill>
                </a:rPr>
                <a:t>Valentin</a:t>
              </a:r>
              <a:endParaRPr lang="en-US" sz="2000" dirty="0" smtClean="0">
                <a:solidFill>
                  <a:srgbClr val="FFFFFF"/>
                </a:solidFill>
              </a:endParaRPr>
            </a:p>
            <a:p>
              <a:pPr>
                <a:defRPr/>
              </a:pPr>
              <a:r>
                <a:rPr lang="en-US" sz="2000" dirty="0" smtClean="0">
                  <a:solidFill>
                    <a:srgbClr val="FFFFFF"/>
                  </a:solidFill>
                </a:rPr>
                <a:t>• Rick</a:t>
              </a:r>
            </a:p>
            <a:p>
              <a:pPr>
                <a:defRPr/>
              </a:pPr>
              <a:r>
                <a:rPr lang="en-US" sz="2000" dirty="0" smtClean="0">
                  <a:solidFill>
                    <a:srgbClr val="FFFFFF"/>
                  </a:solidFill>
                </a:rPr>
                <a:t>• Athan</a:t>
              </a:r>
              <a:endParaRPr lang="en-US" sz="2000" dirty="0" smtClean="0">
                <a:solidFill>
                  <a:srgbClr val="000000"/>
                </a:solidFill>
              </a:endParaRPr>
            </a:p>
          </p:txBody>
        </p:sp>
        <p:sp>
          <p:nvSpPr>
            <p:cNvPr id="246817" name="Text Box 33"/>
            <p:cNvSpPr txBox="1">
              <a:spLocks noChangeArrowheads="1"/>
            </p:cNvSpPr>
            <p:nvPr/>
          </p:nvSpPr>
          <p:spPr bwMode="auto">
            <a:xfrm>
              <a:off x="648" y="768"/>
              <a:ext cx="624" cy="24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endParaRPr lang="en-US" sz="2000" dirty="0" smtClean="0">
                <a:solidFill>
                  <a:srgbClr val="000000"/>
                </a:solidFill>
              </a:endParaRPr>
            </a:p>
          </p:txBody>
        </p:sp>
        <p:sp>
          <p:nvSpPr>
            <p:cNvPr id="246818" name="Text Box 34"/>
            <p:cNvSpPr txBox="1">
              <a:spLocks noChangeArrowheads="1"/>
            </p:cNvSpPr>
            <p:nvPr/>
          </p:nvSpPr>
          <p:spPr bwMode="auto">
            <a:xfrm>
              <a:off x="1152" y="768"/>
              <a:ext cx="624" cy="2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endParaRPr lang="en-US" sz="2000">
                <a:solidFill>
                  <a:srgbClr val="000000"/>
                </a:solidFill>
                <a:latin typeface="Arial" pitchFamily="-65" charset="0"/>
                <a:ea typeface="ＭＳ Ｐゴシック" pitchFamily="-65" charset="-128"/>
                <a:cs typeface="ＭＳ Ｐゴシック" pitchFamily="-65" charset="-128"/>
              </a:endParaRPr>
            </a:p>
          </p:txBody>
        </p:sp>
      </p:grpSp>
      <p:grpSp>
        <p:nvGrpSpPr>
          <p:cNvPr id="5" name="Group 45"/>
          <p:cNvGrpSpPr>
            <a:grpSpLocks/>
          </p:cNvGrpSpPr>
          <p:nvPr/>
        </p:nvGrpSpPr>
        <p:grpSpPr bwMode="auto">
          <a:xfrm>
            <a:off x="323850" y="4127500"/>
            <a:ext cx="2614613" cy="1323975"/>
            <a:chOff x="144" y="2112"/>
            <a:chExt cx="1152" cy="824"/>
          </a:xfrm>
        </p:grpSpPr>
        <p:sp>
          <p:nvSpPr>
            <p:cNvPr id="246820" name="Text Box 36"/>
            <p:cNvSpPr txBox="1">
              <a:spLocks noChangeArrowheads="1"/>
            </p:cNvSpPr>
            <p:nvPr/>
          </p:nvSpPr>
          <p:spPr bwMode="auto">
            <a:xfrm>
              <a:off x="144" y="2112"/>
              <a:ext cx="1152" cy="32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smtClean="0">
                  <a:solidFill>
                    <a:srgbClr val="FFFF00"/>
                  </a:solidFill>
                </a:rPr>
                <a:t>WOMEN</a:t>
              </a:r>
              <a:endParaRPr lang="en-US" sz="2800" smtClean="0">
                <a:solidFill>
                  <a:srgbClr val="000000"/>
                </a:solidFill>
              </a:endParaRPr>
            </a:p>
          </p:txBody>
        </p:sp>
        <p:sp>
          <p:nvSpPr>
            <p:cNvPr id="246821" name="Text Box 37"/>
            <p:cNvSpPr txBox="1">
              <a:spLocks noChangeArrowheads="1"/>
            </p:cNvSpPr>
            <p:nvPr/>
          </p:nvSpPr>
          <p:spPr bwMode="auto">
            <a:xfrm>
              <a:off x="192" y="2304"/>
              <a:ext cx="904" cy="63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dirty="0" smtClean="0">
                  <a:solidFill>
                    <a:srgbClr val="FFFFFF"/>
                  </a:solidFill>
                </a:rPr>
                <a:t>• Susan</a:t>
              </a:r>
            </a:p>
            <a:p>
              <a:pPr>
                <a:defRPr/>
              </a:pPr>
              <a:r>
                <a:rPr lang="en-US" sz="2000" dirty="0" smtClean="0">
                  <a:solidFill>
                    <a:srgbClr val="FFFFFF"/>
                  </a:solidFill>
                </a:rPr>
                <a:t>• </a:t>
              </a:r>
              <a:r>
                <a:rPr lang="en-US" sz="2000" dirty="0">
                  <a:solidFill>
                    <a:srgbClr val="FFFFFF"/>
                  </a:solidFill>
                  <a:latin typeface="Arial" pitchFamily="-65" charset="0"/>
                  <a:ea typeface="ＭＳ Ｐゴシック" pitchFamily="-65" charset="-128"/>
                  <a:cs typeface="ＭＳ Ｐゴシック" pitchFamily="-65" charset="-128"/>
                </a:rPr>
                <a:t>Désirée</a:t>
              </a:r>
              <a:endParaRPr lang="en-US" sz="2000" dirty="0" smtClean="0">
                <a:solidFill>
                  <a:srgbClr val="FFFFFF"/>
                </a:solidFill>
              </a:endParaRPr>
            </a:p>
            <a:p>
              <a:pPr>
                <a:defRPr/>
              </a:pPr>
              <a:r>
                <a:rPr lang="en-US" sz="2000" dirty="0" smtClean="0">
                  <a:solidFill>
                    <a:srgbClr val="FFFFFF"/>
                  </a:solidFill>
                </a:rPr>
                <a:t>• Linda Fones</a:t>
              </a:r>
              <a:endParaRPr lang="en-US" sz="2000" dirty="0" smtClean="0">
                <a:solidFill>
                  <a:srgbClr val="000000"/>
                </a:solidFill>
              </a:endParaRPr>
            </a:p>
          </p:txBody>
        </p:sp>
      </p:grpSp>
      <p:grpSp>
        <p:nvGrpSpPr>
          <p:cNvPr id="6" name="Group 46"/>
          <p:cNvGrpSpPr>
            <a:grpSpLocks/>
          </p:cNvGrpSpPr>
          <p:nvPr/>
        </p:nvGrpSpPr>
        <p:grpSpPr bwMode="auto">
          <a:xfrm>
            <a:off x="1619250" y="5430838"/>
            <a:ext cx="2336800" cy="1012825"/>
            <a:chOff x="576" y="3072"/>
            <a:chExt cx="1152" cy="638"/>
          </a:xfrm>
        </p:grpSpPr>
        <p:sp>
          <p:nvSpPr>
            <p:cNvPr id="246825" name="Text Box 41"/>
            <p:cNvSpPr txBox="1">
              <a:spLocks noChangeArrowheads="1"/>
            </p:cNvSpPr>
            <p:nvPr/>
          </p:nvSpPr>
          <p:spPr bwMode="auto">
            <a:xfrm>
              <a:off x="576" y="3072"/>
              <a:ext cx="1152" cy="32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dirty="0" smtClean="0">
                  <a:solidFill>
                    <a:srgbClr val="FFFF00"/>
                  </a:solidFill>
                </a:rPr>
                <a:t>YOUTH</a:t>
              </a:r>
              <a:endParaRPr lang="en-US" sz="2800" dirty="0" smtClean="0">
                <a:solidFill>
                  <a:srgbClr val="000000"/>
                </a:solidFill>
              </a:endParaRPr>
            </a:p>
          </p:txBody>
        </p:sp>
        <p:sp>
          <p:nvSpPr>
            <p:cNvPr id="246826" name="Text Box 42"/>
            <p:cNvSpPr txBox="1">
              <a:spLocks noChangeArrowheads="1"/>
            </p:cNvSpPr>
            <p:nvPr/>
          </p:nvSpPr>
          <p:spPr bwMode="auto">
            <a:xfrm>
              <a:off x="624" y="3264"/>
              <a:ext cx="844" cy="44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dirty="0" smtClean="0">
                  <a:solidFill>
                    <a:srgbClr val="FFFFFF"/>
                  </a:solidFill>
                </a:rPr>
                <a:t>• Athan</a:t>
              </a:r>
            </a:p>
            <a:p>
              <a:pPr>
                <a:defRPr/>
              </a:pPr>
              <a:r>
                <a:rPr lang="en-US" sz="2000" dirty="0" smtClean="0">
                  <a:solidFill>
                    <a:srgbClr val="FFFFFF"/>
                  </a:solidFill>
                </a:rPr>
                <a:t>• Chanchan</a:t>
              </a:r>
            </a:p>
          </p:txBody>
        </p:sp>
      </p:grpSp>
      <p:grpSp>
        <p:nvGrpSpPr>
          <p:cNvPr id="7" name="Group 47"/>
          <p:cNvGrpSpPr>
            <a:grpSpLocks/>
          </p:cNvGrpSpPr>
          <p:nvPr/>
        </p:nvGrpSpPr>
        <p:grpSpPr bwMode="auto">
          <a:xfrm>
            <a:off x="3211513" y="5729288"/>
            <a:ext cx="2336800" cy="1012825"/>
            <a:chOff x="576" y="3072"/>
            <a:chExt cx="1152" cy="638"/>
          </a:xfrm>
        </p:grpSpPr>
        <p:sp>
          <p:nvSpPr>
            <p:cNvPr id="246832" name="Text Box 48"/>
            <p:cNvSpPr txBox="1">
              <a:spLocks noChangeArrowheads="1"/>
            </p:cNvSpPr>
            <p:nvPr/>
          </p:nvSpPr>
          <p:spPr bwMode="auto">
            <a:xfrm>
              <a:off x="576" y="3072"/>
              <a:ext cx="1152" cy="32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smtClean="0">
                  <a:solidFill>
                    <a:srgbClr val="FFFF00"/>
                  </a:solidFill>
                </a:rPr>
                <a:t>KIDS</a:t>
              </a:r>
              <a:endParaRPr lang="en-US" sz="2800" smtClean="0">
                <a:solidFill>
                  <a:srgbClr val="000000"/>
                </a:solidFill>
              </a:endParaRPr>
            </a:p>
          </p:txBody>
        </p:sp>
        <p:sp>
          <p:nvSpPr>
            <p:cNvPr id="246833" name="Text Box 49"/>
            <p:cNvSpPr txBox="1">
              <a:spLocks noChangeArrowheads="1"/>
            </p:cNvSpPr>
            <p:nvPr/>
          </p:nvSpPr>
          <p:spPr bwMode="auto">
            <a:xfrm>
              <a:off x="624" y="3264"/>
              <a:ext cx="758" cy="44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dirty="0" smtClean="0">
                  <a:solidFill>
                    <a:srgbClr val="FFFFFF"/>
                  </a:solidFill>
                </a:rPr>
                <a:t>• Kim</a:t>
              </a:r>
            </a:p>
            <a:p>
              <a:pPr>
                <a:defRPr/>
              </a:pPr>
              <a:r>
                <a:rPr lang="en-US" sz="2000" dirty="0" smtClean="0">
                  <a:solidFill>
                    <a:srgbClr val="FFFFFF"/>
                  </a:solidFill>
                </a:rPr>
                <a:t>• Chanchan</a:t>
              </a:r>
            </a:p>
          </p:txBody>
        </p:sp>
      </p:grpSp>
      <p:grpSp>
        <p:nvGrpSpPr>
          <p:cNvPr id="8" name="Group 59"/>
          <p:cNvGrpSpPr>
            <a:grpSpLocks/>
          </p:cNvGrpSpPr>
          <p:nvPr/>
        </p:nvGrpSpPr>
        <p:grpSpPr bwMode="auto">
          <a:xfrm>
            <a:off x="5638800" y="4351338"/>
            <a:ext cx="3505200" cy="1006475"/>
            <a:chOff x="3744" y="1872"/>
            <a:chExt cx="1728" cy="634"/>
          </a:xfrm>
        </p:grpSpPr>
        <p:sp>
          <p:nvSpPr>
            <p:cNvPr id="246839" name="Text Box 55"/>
            <p:cNvSpPr txBox="1">
              <a:spLocks noChangeArrowheads="1"/>
            </p:cNvSpPr>
            <p:nvPr/>
          </p:nvSpPr>
          <p:spPr bwMode="auto">
            <a:xfrm>
              <a:off x="3744" y="1872"/>
              <a:ext cx="1728" cy="32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2800">
                  <a:solidFill>
                    <a:srgbClr val="FFFF00"/>
                  </a:solidFill>
                  <a:latin typeface="Arial" pitchFamily="-65" charset="0"/>
                  <a:ea typeface="ＭＳ Ｐゴシック" pitchFamily="-65" charset="-128"/>
                  <a:cs typeface="ＭＳ Ｐゴシック" pitchFamily="-65" charset="-128"/>
                </a:rPr>
                <a:t>WEBSITE &amp; AV</a:t>
              </a:r>
            </a:p>
          </p:txBody>
        </p:sp>
        <p:sp>
          <p:nvSpPr>
            <p:cNvPr id="246840" name="Text Box 56"/>
            <p:cNvSpPr txBox="1">
              <a:spLocks noChangeArrowheads="1"/>
            </p:cNvSpPr>
            <p:nvPr/>
          </p:nvSpPr>
          <p:spPr bwMode="auto">
            <a:xfrm>
              <a:off x="3792" y="2064"/>
              <a:ext cx="936" cy="44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dirty="0" smtClean="0">
                  <a:solidFill>
                    <a:srgbClr val="FFFFFF"/>
                  </a:solidFill>
                </a:rPr>
                <a:t>• Andrew</a:t>
              </a:r>
            </a:p>
            <a:p>
              <a:pPr>
                <a:defRPr/>
              </a:pPr>
              <a:r>
                <a:rPr lang="en-US" sz="2000" dirty="0" smtClean="0">
                  <a:solidFill>
                    <a:srgbClr val="FFFFFF"/>
                  </a:solidFill>
                </a:rPr>
                <a:t>• Drew</a:t>
              </a:r>
              <a:endParaRPr lang="en-US" sz="2000" dirty="0" smtClean="0">
                <a:solidFill>
                  <a:srgbClr val="000000"/>
                </a:solidFill>
              </a:endParaRPr>
            </a:p>
          </p:txBody>
        </p:sp>
        <p:sp>
          <p:nvSpPr>
            <p:cNvPr id="246841" name="Text Box 57"/>
            <p:cNvSpPr txBox="1">
              <a:spLocks noChangeArrowheads="1"/>
            </p:cNvSpPr>
            <p:nvPr/>
          </p:nvSpPr>
          <p:spPr bwMode="auto">
            <a:xfrm>
              <a:off x="4296" y="2064"/>
              <a:ext cx="93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endParaRPr lang="en-US" sz="2000" dirty="0" smtClean="0">
                <a:solidFill>
                  <a:srgbClr val="000000"/>
                </a:solidFill>
              </a:endParaRPr>
            </a:p>
          </p:txBody>
        </p:sp>
      </p:grpSp>
      <p:grpSp>
        <p:nvGrpSpPr>
          <p:cNvPr id="9" name="Group 66"/>
          <p:cNvGrpSpPr>
            <a:grpSpLocks/>
          </p:cNvGrpSpPr>
          <p:nvPr/>
        </p:nvGrpSpPr>
        <p:grpSpPr bwMode="auto">
          <a:xfrm>
            <a:off x="6657975" y="5430838"/>
            <a:ext cx="3602038" cy="1012825"/>
            <a:chOff x="2976" y="3216"/>
            <a:chExt cx="1776" cy="638"/>
          </a:xfrm>
        </p:grpSpPr>
        <p:sp>
          <p:nvSpPr>
            <p:cNvPr id="246846" name="Text Box 62"/>
            <p:cNvSpPr txBox="1">
              <a:spLocks noChangeArrowheads="1"/>
            </p:cNvSpPr>
            <p:nvPr/>
          </p:nvSpPr>
          <p:spPr bwMode="auto">
            <a:xfrm>
              <a:off x="2976" y="3216"/>
              <a:ext cx="1152" cy="32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smtClean="0">
                  <a:solidFill>
                    <a:srgbClr val="FFFF00"/>
                  </a:solidFill>
                </a:rPr>
                <a:t>LOGISTICS</a:t>
              </a:r>
              <a:endParaRPr lang="en-US" sz="2800" smtClean="0">
                <a:solidFill>
                  <a:srgbClr val="000000"/>
                </a:solidFill>
              </a:endParaRPr>
            </a:p>
          </p:txBody>
        </p:sp>
        <p:sp>
          <p:nvSpPr>
            <p:cNvPr id="246847" name="Text Box 63"/>
            <p:cNvSpPr txBox="1">
              <a:spLocks noChangeArrowheads="1"/>
            </p:cNvSpPr>
            <p:nvPr/>
          </p:nvSpPr>
          <p:spPr bwMode="auto">
            <a:xfrm>
              <a:off x="3024" y="3408"/>
              <a:ext cx="625" cy="44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dirty="0" smtClean="0">
                  <a:solidFill>
                    <a:srgbClr val="FFFFFF"/>
                  </a:solidFill>
                </a:rPr>
                <a:t>• Singpu</a:t>
              </a:r>
            </a:p>
            <a:p>
              <a:pPr>
                <a:defRPr/>
              </a:pPr>
              <a:r>
                <a:rPr lang="en-US" sz="2000" dirty="0" smtClean="0">
                  <a:solidFill>
                    <a:srgbClr val="FFFFFF"/>
                  </a:solidFill>
                </a:rPr>
                <a:t>• David</a:t>
              </a:r>
            </a:p>
          </p:txBody>
        </p:sp>
        <p:sp>
          <p:nvSpPr>
            <p:cNvPr id="246848" name="Text Box 64"/>
            <p:cNvSpPr txBox="1">
              <a:spLocks noChangeArrowheads="1"/>
            </p:cNvSpPr>
            <p:nvPr/>
          </p:nvSpPr>
          <p:spPr bwMode="auto">
            <a:xfrm>
              <a:off x="3528" y="3408"/>
              <a:ext cx="720" cy="44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dirty="0" smtClean="0">
                  <a:solidFill>
                    <a:srgbClr val="FFFFFF"/>
                  </a:solidFill>
                </a:rPr>
                <a:t>• Athan</a:t>
              </a:r>
            </a:p>
            <a:p>
              <a:pPr>
                <a:defRPr/>
              </a:pPr>
              <a:r>
                <a:rPr lang="en-US" sz="2000" dirty="0" smtClean="0">
                  <a:solidFill>
                    <a:srgbClr val="FFFFFF"/>
                  </a:solidFill>
                </a:rPr>
                <a:t>• Kim</a:t>
              </a:r>
            </a:p>
          </p:txBody>
        </p:sp>
        <p:sp>
          <p:nvSpPr>
            <p:cNvPr id="246849" name="Text Box 65"/>
            <p:cNvSpPr txBox="1">
              <a:spLocks noChangeArrowheads="1"/>
            </p:cNvSpPr>
            <p:nvPr/>
          </p:nvSpPr>
          <p:spPr bwMode="auto">
            <a:xfrm>
              <a:off x="4032" y="3408"/>
              <a:ext cx="720"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endParaRPr lang="en-US" sz="2000" dirty="0">
                <a:solidFill>
                  <a:srgbClr val="FFFFFF"/>
                </a:solidFill>
                <a:latin typeface="Arial" pitchFamily="-65" charset="0"/>
                <a:ea typeface="ＭＳ Ｐゴシック" pitchFamily="-65" charset="-128"/>
                <a:cs typeface="ＭＳ Ｐゴシック" pitchFamily="-65" charset="-128"/>
              </a:endParaRPr>
            </a:p>
          </p:txBody>
        </p:sp>
      </p:grpSp>
      <p:grpSp>
        <p:nvGrpSpPr>
          <p:cNvPr id="10" name="Group 82"/>
          <p:cNvGrpSpPr>
            <a:grpSpLocks/>
          </p:cNvGrpSpPr>
          <p:nvPr/>
        </p:nvGrpSpPr>
        <p:grpSpPr bwMode="auto">
          <a:xfrm>
            <a:off x="5435600" y="2808288"/>
            <a:ext cx="3708400" cy="1320800"/>
            <a:chOff x="3648" y="1584"/>
            <a:chExt cx="2208" cy="832"/>
          </a:xfrm>
        </p:grpSpPr>
        <p:sp>
          <p:nvSpPr>
            <p:cNvPr id="246853" name="Text Box 69"/>
            <p:cNvSpPr txBox="1">
              <a:spLocks noChangeArrowheads="1"/>
            </p:cNvSpPr>
            <p:nvPr/>
          </p:nvSpPr>
          <p:spPr bwMode="auto">
            <a:xfrm>
              <a:off x="3648" y="1584"/>
              <a:ext cx="1472" cy="32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smtClean="0">
                  <a:solidFill>
                    <a:srgbClr val="FFFF00"/>
                  </a:solidFill>
                </a:rPr>
                <a:t>MUSIC</a:t>
              </a:r>
              <a:endParaRPr lang="en-US" sz="2800" smtClean="0">
                <a:solidFill>
                  <a:srgbClr val="000000"/>
                </a:solidFill>
              </a:endParaRPr>
            </a:p>
          </p:txBody>
        </p:sp>
        <p:sp>
          <p:nvSpPr>
            <p:cNvPr id="246854" name="Text Box 70"/>
            <p:cNvSpPr txBox="1">
              <a:spLocks noChangeArrowheads="1"/>
            </p:cNvSpPr>
            <p:nvPr/>
          </p:nvSpPr>
          <p:spPr bwMode="auto">
            <a:xfrm>
              <a:off x="3709" y="1776"/>
              <a:ext cx="798" cy="64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2000" dirty="0">
                  <a:solidFill>
                    <a:srgbClr val="FFFFFF"/>
                  </a:solidFill>
                  <a:latin typeface="Arial" pitchFamily="-65" charset="0"/>
                  <a:ea typeface="ＭＳ Ｐゴシック" pitchFamily="-65" charset="-128"/>
                  <a:cs typeface="ＭＳ Ｐゴシック" pitchFamily="-65" charset="-128"/>
                </a:rPr>
                <a:t>• David</a:t>
              </a:r>
            </a:p>
            <a:p>
              <a:pPr>
                <a:defRPr/>
              </a:pPr>
              <a:r>
                <a:rPr lang="en-US" sz="2000" dirty="0">
                  <a:solidFill>
                    <a:srgbClr val="FFFFFF"/>
                  </a:solidFill>
                  <a:latin typeface="Arial" pitchFamily="-65" charset="0"/>
                  <a:ea typeface="ＭＳ Ｐゴシック" pitchFamily="-65" charset="-128"/>
                  <a:cs typeface="ＭＳ Ｐゴシック" pitchFamily="-65" charset="-128"/>
                </a:rPr>
                <a:t>• Susan</a:t>
              </a:r>
            </a:p>
            <a:p>
              <a:pPr>
                <a:defRPr/>
              </a:pPr>
              <a:r>
                <a:rPr lang="en-US" sz="2000" dirty="0">
                  <a:solidFill>
                    <a:srgbClr val="FFFFFF"/>
                  </a:solidFill>
                  <a:latin typeface="Arial" pitchFamily="-65" charset="0"/>
                  <a:ea typeface="ＭＳ Ｐゴシック" pitchFamily="-65" charset="-128"/>
                  <a:cs typeface="ＭＳ Ｐゴシック" pitchFamily="-65" charset="-128"/>
                </a:rPr>
                <a:t>• Jieun</a:t>
              </a:r>
            </a:p>
          </p:txBody>
        </p:sp>
        <p:sp>
          <p:nvSpPr>
            <p:cNvPr id="246855" name="Text Box 71"/>
            <p:cNvSpPr txBox="1">
              <a:spLocks noChangeArrowheads="1"/>
            </p:cNvSpPr>
            <p:nvPr/>
          </p:nvSpPr>
          <p:spPr bwMode="auto">
            <a:xfrm>
              <a:off x="4353" y="1776"/>
              <a:ext cx="920" cy="64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dirty="0" smtClean="0">
                  <a:solidFill>
                    <a:srgbClr val="FFFFFF"/>
                  </a:solidFill>
                </a:rPr>
                <a:t>• Miriam</a:t>
              </a:r>
            </a:p>
            <a:p>
              <a:pPr>
                <a:defRPr/>
              </a:pPr>
              <a:r>
                <a:rPr lang="en-US" sz="2000" dirty="0" smtClean="0">
                  <a:solidFill>
                    <a:srgbClr val="FFFFFF"/>
                  </a:solidFill>
                </a:rPr>
                <a:t>• Athan</a:t>
              </a:r>
            </a:p>
            <a:p>
              <a:pPr>
                <a:defRPr/>
              </a:pPr>
              <a:r>
                <a:rPr lang="en-US" sz="2000" dirty="0" smtClean="0">
                  <a:solidFill>
                    <a:srgbClr val="FFFFFF"/>
                  </a:solidFill>
                </a:rPr>
                <a:t>• Singpu</a:t>
              </a:r>
              <a:endParaRPr lang="en-US" sz="2000" dirty="0" smtClean="0">
                <a:solidFill>
                  <a:srgbClr val="000000"/>
                </a:solidFill>
              </a:endParaRPr>
            </a:p>
          </p:txBody>
        </p:sp>
        <p:sp>
          <p:nvSpPr>
            <p:cNvPr id="246865" name="Text Box 81"/>
            <p:cNvSpPr txBox="1">
              <a:spLocks noChangeArrowheads="1"/>
            </p:cNvSpPr>
            <p:nvPr/>
          </p:nvSpPr>
          <p:spPr bwMode="auto">
            <a:xfrm>
              <a:off x="5033" y="1776"/>
              <a:ext cx="823" cy="64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dirty="0" smtClean="0">
                  <a:solidFill>
                    <a:srgbClr val="FFFFFF"/>
                  </a:solidFill>
                </a:rPr>
                <a:t>• Shannah</a:t>
              </a:r>
            </a:p>
            <a:p>
              <a:pPr>
                <a:defRPr/>
              </a:pPr>
              <a:r>
                <a:rPr lang="en-US" sz="2000" dirty="0" smtClean="0">
                  <a:solidFill>
                    <a:srgbClr val="FFFFFF"/>
                  </a:solidFill>
                </a:rPr>
                <a:t>• Tessa</a:t>
              </a:r>
            </a:p>
            <a:p>
              <a:pPr>
                <a:defRPr/>
              </a:pPr>
              <a:r>
                <a:rPr lang="en-US" sz="2000" dirty="0" smtClean="0">
                  <a:solidFill>
                    <a:srgbClr val="FFFFFF"/>
                  </a:solidFill>
                </a:rPr>
                <a:t>• Cynthia</a:t>
              </a:r>
              <a:endParaRPr lang="en-US" sz="2000" dirty="0" smtClean="0">
                <a:solidFill>
                  <a:srgbClr val="000000"/>
                </a:solidFill>
              </a:endParaRPr>
            </a:p>
          </p:txBody>
        </p:sp>
      </p:grpSp>
      <p:grpSp>
        <p:nvGrpSpPr>
          <p:cNvPr id="11" name="Group 84"/>
          <p:cNvGrpSpPr>
            <a:grpSpLocks/>
          </p:cNvGrpSpPr>
          <p:nvPr/>
        </p:nvGrpSpPr>
        <p:grpSpPr bwMode="auto">
          <a:xfrm>
            <a:off x="5638800" y="1812925"/>
            <a:ext cx="3657600" cy="701675"/>
            <a:chOff x="3552" y="816"/>
            <a:chExt cx="2304" cy="442"/>
          </a:xfrm>
        </p:grpSpPr>
        <p:sp>
          <p:nvSpPr>
            <p:cNvPr id="246862" name="Text Box 78"/>
            <p:cNvSpPr txBox="1">
              <a:spLocks noChangeArrowheads="1"/>
            </p:cNvSpPr>
            <p:nvPr/>
          </p:nvSpPr>
          <p:spPr bwMode="auto">
            <a:xfrm>
              <a:off x="3552" y="816"/>
              <a:ext cx="2304" cy="32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2800" dirty="0">
                  <a:solidFill>
                    <a:srgbClr val="FFFF00"/>
                  </a:solidFill>
                  <a:latin typeface="Arial" pitchFamily="-65" charset="0"/>
                  <a:ea typeface="ＭＳ Ｐゴシック" pitchFamily="-65" charset="-128"/>
                  <a:cs typeface="ＭＳ Ｐゴシック" pitchFamily="-65" charset="-128"/>
                </a:rPr>
                <a:t>HOME GROUPS</a:t>
              </a:r>
            </a:p>
          </p:txBody>
        </p:sp>
        <p:sp>
          <p:nvSpPr>
            <p:cNvPr id="246863" name="Text Box 79"/>
            <p:cNvSpPr txBox="1">
              <a:spLocks noChangeArrowheads="1"/>
            </p:cNvSpPr>
            <p:nvPr/>
          </p:nvSpPr>
          <p:spPr bwMode="auto">
            <a:xfrm>
              <a:off x="3616" y="1008"/>
              <a:ext cx="1136" cy="2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dirty="0" smtClean="0">
                  <a:solidFill>
                    <a:srgbClr val="FFFFFF"/>
                  </a:solidFill>
                </a:rPr>
                <a:t>• Singpu</a:t>
              </a:r>
              <a:endParaRPr lang="en-US" sz="2000" dirty="0" smtClean="0">
                <a:solidFill>
                  <a:srgbClr val="000000"/>
                </a:solidFill>
              </a:endParaRPr>
            </a:p>
          </p:txBody>
        </p:sp>
        <p:sp>
          <p:nvSpPr>
            <p:cNvPr id="246867" name="Text Box 83"/>
            <p:cNvSpPr txBox="1">
              <a:spLocks noChangeArrowheads="1"/>
            </p:cNvSpPr>
            <p:nvPr/>
          </p:nvSpPr>
          <p:spPr bwMode="auto">
            <a:xfrm>
              <a:off x="4656" y="1008"/>
              <a:ext cx="1104" cy="2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endParaRPr lang="en-US" sz="2000" dirty="0" smtClean="0">
                <a:solidFill>
                  <a:srgbClr val="000000"/>
                </a:solidFill>
              </a:endParaRPr>
            </a:p>
          </p:txBody>
        </p:sp>
      </p:grpSp>
      <p:grpSp>
        <p:nvGrpSpPr>
          <p:cNvPr id="12" name="Group 85"/>
          <p:cNvGrpSpPr>
            <a:grpSpLocks/>
          </p:cNvGrpSpPr>
          <p:nvPr/>
        </p:nvGrpSpPr>
        <p:grpSpPr bwMode="auto">
          <a:xfrm>
            <a:off x="1476375" y="908050"/>
            <a:ext cx="1295400" cy="704850"/>
            <a:chOff x="576" y="3072"/>
            <a:chExt cx="1152" cy="444"/>
          </a:xfrm>
        </p:grpSpPr>
        <p:sp>
          <p:nvSpPr>
            <p:cNvPr id="246870" name="Text Box 86"/>
            <p:cNvSpPr txBox="1">
              <a:spLocks noChangeArrowheads="1"/>
            </p:cNvSpPr>
            <p:nvPr/>
          </p:nvSpPr>
          <p:spPr bwMode="auto">
            <a:xfrm>
              <a:off x="576" y="3072"/>
              <a:ext cx="1152" cy="32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dirty="0" smtClean="0">
                  <a:solidFill>
                    <a:srgbClr val="FFFF00"/>
                  </a:solidFill>
                </a:rPr>
                <a:t>MEN</a:t>
              </a:r>
              <a:endParaRPr lang="en-US" sz="2800" dirty="0" smtClean="0">
                <a:solidFill>
                  <a:srgbClr val="000000"/>
                </a:solidFill>
              </a:endParaRPr>
            </a:p>
          </p:txBody>
        </p:sp>
        <p:sp>
          <p:nvSpPr>
            <p:cNvPr id="246871" name="Text Box 87"/>
            <p:cNvSpPr txBox="1">
              <a:spLocks noChangeArrowheads="1"/>
            </p:cNvSpPr>
            <p:nvPr/>
          </p:nvSpPr>
          <p:spPr bwMode="auto">
            <a:xfrm>
              <a:off x="624" y="3264"/>
              <a:ext cx="1024"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dirty="0" smtClean="0">
                  <a:solidFill>
                    <a:srgbClr val="FFFFFF"/>
                  </a:solidFill>
                </a:rPr>
                <a:t>• Leland</a:t>
              </a:r>
              <a:endParaRPr lang="en-US" sz="2000" dirty="0" smtClean="0">
                <a:solidFill>
                  <a:srgbClr val="000000"/>
                </a:solidFill>
              </a:endParaRPr>
            </a:p>
          </p:txBody>
        </p:sp>
      </p:grpSp>
      <p:grpSp>
        <p:nvGrpSpPr>
          <p:cNvPr id="13" name="Group 88"/>
          <p:cNvGrpSpPr>
            <a:grpSpLocks/>
          </p:cNvGrpSpPr>
          <p:nvPr/>
        </p:nvGrpSpPr>
        <p:grpSpPr bwMode="auto">
          <a:xfrm>
            <a:off x="2916238" y="908050"/>
            <a:ext cx="2514600" cy="701675"/>
            <a:chOff x="576" y="3072"/>
            <a:chExt cx="1152" cy="442"/>
          </a:xfrm>
        </p:grpSpPr>
        <p:sp>
          <p:nvSpPr>
            <p:cNvPr id="246873" name="Text Box 89"/>
            <p:cNvSpPr txBox="1">
              <a:spLocks noChangeArrowheads="1"/>
            </p:cNvSpPr>
            <p:nvPr/>
          </p:nvSpPr>
          <p:spPr bwMode="auto">
            <a:xfrm>
              <a:off x="576" y="3072"/>
              <a:ext cx="1152" cy="32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smtClean="0">
                  <a:solidFill>
                    <a:srgbClr val="FFFF00"/>
                  </a:solidFill>
                </a:rPr>
                <a:t>MISSIONS</a:t>
              </a:r>
              <a:endParaRPr lang="en-US" sz="2800" smtClean="0">
                <a:solidFill>
                  <a:srgbClr val="000000"/>
                </a:solidFill>
              </a:endParaRPr>
            </a:p>
          </p:txBody>
        </p:sp>
        <p:sp>
          <p:nvSpPr>
            <p:cNvPr id="246874" name="Text Box 90"/>
            <p:cNvSpPr txBox="1">
              <a:spLocks noChangeArrowheads="1"/>
            </p:cNvSpPr>
            <p:nvPr/>
          </p:nvSpPr>
          <p:spPr bwMode="auto">
            <a:xfrm>
              <a:off x="624" y="3264"/>
              <a:ext cx="624" cy="2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dirty="0" smtClean="0">
                  <a:solidFill>
                    <a:srgbClr val="FFFFFF"/>
                  </a:solidFill>
                </a:rPr>
                <a:t>• ?????</a:t>
              </a:r>
              <a:endParaRPr lang="en-US" sz="2000" dirty="0" smtClean="0">
                <a:solidFill>
                  <a:srgbClr val="000000"/>
                </a:solidFill>
              </a:endParaRPr>
            </a:p>
          </p:txBody>
        </p:sp>
      </p:grpSp>
      <p:grpSp>
        <p:nvGrpSpPr>
          <p:cNvPr id="14" name="Group 91"/>
          <p:cNvGrpSpPr>
            <a:grpSpLocks/>
          </p:cNvGrpSpPr>
          <p:nvPr/>
        </p:nvGrpSpPr>
        <p:grpSpPr bwMode="auto">
          <a:xfrm>
            <a:off x="5049838" y="908050"/>
            <a:ext cx="4418012" cy="704850"/>
            <a:chOff x="576" y="3072"/>
            <a:chExt cx="1152" cy="444"/>
          </a:xfrm>
        </p:grpSpPr>
        <p:sp>
          <p:nvSpPr>
            <p:cNvPr id="246876" name="Text Box 92"/>
            <p:cNvSpPr txBox="1">
              <a:spLocks noChangeArrowheads="1"/>
            </p:cNvSpPr>
            <p:nvPr/>
          </p:nvSpPr>
          <p:spPr bwMode="auto">
            <a:xfrm>
              <a:off x="576" y="3072"/>
              <a:ext cx="1152" cy="32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smtClean="0">
                  <a:solidFill>
                    <a:srgbClr val="FFFF00"/>
                  </a:solidFill>
                </a:rPr>
                <a:t>EVANGELISM</a:t>
              </a:r>
              <a:endParaRPr lang="en-US" sz="2800" smtClean="0">
                <a:solidFill>
                  <a:srgbClr val="000000"/>
                </a:solidFill>
              </a:endParaRPr>
            </a:p>
          </p:txBody>
        </p:sp>
        <p:sp>
          <p:nvSpPr>
            <p:cNvPr id="246877" name="Text Box 93"/>
            <p:cNvSpPr txBox="1">
              <a:spLocks noChangeArrowheads="1"/>
            </p:cNvSpPr>
            <p:nvPr/>
          </p:nvSpPr>
          <p:spPr bwMode="auto">
            <a:xfrm>
              <a:off x="624" y="3264"/>
              <a:ext cx="862"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2000" dirty="0">
                  <a:solidFill>
                    <a:srgbClr val="FFFFFF"/>
                  </a:solidFill>
                  <a:latin typeface="Arial" pitchFamily="-65" charset="0"/>
                  <a:ea typeface="ＭＳ Ｐゴシック" pitchFamily="-65" charset="-128"/>
                  <a:cs typeface="ＭＳ Ｐゴシック" pitchFamily="-65" charset="-128"/>
                </a:rPr>
                <a:t>• Albina • Singpu • Désirée</a:t>
              </a:r>
            </a:p>
          </p:txBody>
        </p:sp>
      </p:grpSp>
      <p:grpSp>
        <p:nvGrpSpPr>
          <p:cNvPr id="64" name="Group 47"/>
          <p:cNvGrpSpPr>
            <a:grpSpLocks/>
          </p:cNvGrpSpPr>
          <p:nvPr/>
        </p:nvGrpSpPr>
        <p:grpSpPr bwMode="auto">
          <a:xfrm>
            <a:off x="4643438" y="5300663"/>
            <a:ext cx="2336800" cy="704850"/>
            <a:chOff x="576" y="3072"/>
            <a:chExt cx="1152" cy="444"/>
          </a:xfrm>
        </p:grpSpPr>
        <p:sp>
          <p:nvSpPr>
            <p:cNvPr id="65" name="Text Box 48"/>
            <p:cNvSpPr txBox="1">
              <a:spLocks noChangeArrowheads="1"/>
            </p:cNvSpPr>
            <p:nvPr/>
          </p:nvSpPr>
          <p:spPr bwMode="auto">
            <a:xfrm>
              <a:off x="576" y="3072"/>
              <a:ext cx="1152" cy="32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dirty="0" smtClean="0">
                  <a:solidFill>
                    <a:srgbClr val="FFFF00"/>
                  </a:solidFill>
                </a:rPr>
                <a:t>NURSERY</a:t>
              </a:r>
              <a:endParaRPr lang="en-US" sz="2800" dirty="0" smtClean="0">
                <a:solidFill>
                  <a:srgbClr val="000000"/>
                </a:solidFill>
              </a:endParaRPr>
            </a:p>
          </p:txBody>
        </p:sp>
        <p:sp>
          <p:nvSpPr>
            <p:cNvPr id="66" name="Text Box 49"/>
            <p:cNvSpPr txBox="1">
              <a:spLocks noChangeArrowheads="1"/>
            </p:cNvSpPr>
            <p:nvPr/>
          </p:nvSpPr>
          <p:spPr bwMode="auto">
            <a:xfrm>
              <a:off x="624" y="3264"/>
              <a:ext cx="758"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dirty="0" smtClean="0">
                  <a:solidFill>
                    <a:srgbClr val="FFFFFF"/>
                  </a:solidFill>
                </a:rPr>
                <a:t>• </a:t>
              </a:r>
              <a:r>
                <a:rPr lang="en-US" sz="2000" dirty="0" err="1" smtClean="0">
                  <a:solidFill>
                    <a:srgbClr val="FFFFFF"/>
                  </a:solidFill>
                </a:rPr>
                <a:t>Yaopei</a:t>
              </a:r>
              <a:endParaRPr lang="en-US" sz="2000" dirty="0" smtClean="0">
                <a:solidFill>
                  <a:srgbClr val="FFFFFF"/>
                </a:solidFill>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46798"/>
                                        </p:tgtEl>
                                        <p:attrNameLst>
                                          <p:attrName>style.visibility</p:attrName>
                                        </p:attrNameLst>
                                      </p:cBhvr>
                                      <p:to>
                                        <p:strVal val="visible"/>
                                      </p:to>
                                    </p:set>
                                    <p:animEffect transition="in" filter="wipe(up)">
                                      <p:cBhvr>
                                        <p:cTn id="7" dur="500"/>
                                        <p:tgtEl>
                                          <p:spTgt spid="246798"/>
                                        </p:tgtEl>
                                      </p:cBhvr>
                                    </p:animEffect>
                                  </p:childTnLst>
                                </p:cTn>
                              </p:par>
                              <p:par>
                                <p:cTn id="8" presetID="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246799"/>
                                        </p:tgtEl>
                                        <p:attrNameLst>
                                          <p:attrName>style.visibility</p:attrName>
                                        </p:attrNameLst>
                                      </p:cBhvr>
                                      <p:to>
                                        <p:strVal val="visible"/>
                                      </p:to>
                                    </p:set>
                                    <p:animEffect transition="in" filter="wipe(up)">
                                      <p:cBhvr>
                                        <p:cTn id="14" dur="500"/>
                                        <p:tgtEl>
                                          <p:spTgt spid="246799"/>
                                        </p:tgtEl>
                                      </p:cBhvr>
                                    </p:animEffec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46800"/>
                                        </p:tgtEl>
                                        <p:attrNameLst>
                                          <p:attrName>style.visibility</p:attrName>
                                        </p:attrNameLst>
                                      </p:cBhvr>
                                      <p:to>
                                        <p:strVal val="visible"/>
                                      </p:to>
                                    </p:set>
                                    <p:animEffect transition="in" filter="wipe(up)">
                                      <p:cBhvr>
                                        <p:cTn id="21" dur="500"/>
                                        <p:tgtEl>
                                          <p:spTgt spid="246800"/>
                                        </p:tgtEl>
                                      </p:cBhvr>
                                    </p:animEffect>
                                  </p:childTnLst>
                                </p:cTn>
                              </p:par>
                              <p:par>
                                <p:cTn id="22" presetID="1"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46801"/>
                                        </p:tgtEl>
                                        <p:attrNameLst>
                                          <p:attrName>style.visibility</p:attrName>
                                        </p:attrNameLst>
                                      </p:cBhvr>
                                      <p:to>
                                        <p:strVal val="visible"/>
                                      </p:to>
                                    </p:set>
                                    <p:animEffect transition="in" filter="wipe(left)">
                                      <p:cBhvr>
                                        <p:cTn id="28" dur="500"/>
                                        <p:tgtEl>
                                          <p:spTgt spid="246801"/>
                                        </p:tgtEl>
                                      </p:cBhvr>
                                    </p:animEffec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46802"/>
                                        </p:tgtEl>
                                        <p:attrNameLst>
                                          <p:attrName>style.visibility</p:attrName>
                                        </p:attrNameLst>
                                      </p:cBhvr>
                                      <p:to>
                                        <p:strVal val="visible"/>
                                      </p:to>
                                    </p:set>
                                    <p:animEffect transition="in" filter="wipe(left)">
                                      <p:cBhvr>
                                        <p:cTn id="35" dur="500"/>
                                        <p:tgtEl>
                                          <p:spTgt spid="246802"/>
                                        </p:tgtEl>
                                      </p:cBhvr>
                                    </p:animEffect>
                                  </p:childTnLst>
                                </p:cTn>
                              </p:par>
                              <p:par>
                                <p:cTn id="36" presetID="1"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246809"/>
                                        </p:tgtEl>
                                        <p:attrNameLst>
                                          <p:attrName>style.visibility</p:attrName>
                                        </p:attrNameLst>
                                      </p:cBhvr>
                                      <p:to>
                                        <p:strVal val="visible"/>
                                      </p:to>
                                    </p:set>
                                    <p:animEffect transition="in" filter="wipe(right)">
                                      <p:cBhvr>
                                        <p:cTn id="42" dur="500"/>
                                        <p:tgtEl>
                                          <p:spTgt spid="246809"/>
                                        </p:tgtEl>
                                      </p:cBhvr>
                                    </p:animEffect>
                                  </p:childTnLst>
                                </p:cTn>
                              </p:par>
                              <p:par>
                                <p:cTn id="43" presetID="1" presetClass="entr" presetSubtype="0" fill="hold" nodeType="with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46803"/>
                                        </p:tgtEl>
                                        <p:attrNameLst>
                                          <p:attrName>style.visibility</p:attrName>
                                        </p:attrNameLst>
                                      </p:cBhvr>
                                      <p:to>
                                        <p:strVal val="visible"/>
                                      </p:to>
                                    </p:set>
                                    <p:animEffect transition="in" filter="wipe(left)">
                                      <p:cBhvr>
                                        <p:cTn id="49" dur="500"/>
                                        <p:tgtEl>
                                          <p:spTgt spid="246803"/>
                                        </p:tgtEl>
                                      </p:cBhvr>
                                    </p:animEffect>
                                  </p:childTnLst>
                                </p:cTn>
                              </p:par>
                              <p:par>
                                <p:cTn id="50" presetID="1" presetClass="entr" presetSubtype="0" fill="hold" nodeType="withEffect">
                                  <p:stCondLst>
                                    <p:cond delay="0"/>
                                  </p:stCondLst>
                                  <p:childTnLst>
                                    <p:set>
                                      <p:cBhvr>
                                        <p:cTn id="51" dur="1" fill="hold">
                                          <p:stCondLst>
                                            <p:cond delay="0"/>
                                          </p:stCondLst>
                                        </p:cTn>
                                        <p:tgtEl>
                                          <p:spTgt spid="9"/>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46806"/>
                                        </p:tgtEl>
                                        <p:attrNameLst>
                                          <p:attrName>style.visibility</p:attrName>
                                        </p:attrNameLst>
                                      </p:cBhvr>
                                      <p:to>
                                        <p:strVal val="visible"/>
                                      </p:to>
                                    </p:set>
                                    <p:animEffect transition="in" filter="wipe(down)">
                                      <p:cBhvr>
                                        <p:cTn id="56" dur="500"/>
                                        <p:tgtEl>
                                          <p:spTgt spid="246806"/>
                                        </p:tgtEl>
                                      </p:cBhvr>
                                    </p:animEffect>
                                  </p:childTnLst>
                                </p:cTn>
                              </p:par>
                              <p:par>
                                <p:cTn id="57" presetID="1" presetClass="entr" presetSubtype="0" fill="hold" nodeType="withEffect">
                                  <p:stCondLst>
                                    <p:cond delay="0"/>
                                  </p:stCondLst>
                                  <p:childTnLst>
                                    <p:set>
                                      <p:cBhvr>
                                        <p:cTn id="58" dur="1" fill="hold">
                                          <p:stCondLst>
                                            <p:cond delay="0"/>
                                          </p:stCondLst>
                                        </p:cTn>
                                        <p:tgtEl>
                                          <p:spTgt spid="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46805"/>
                                        </p:tgtEl>
                                        <p:attrNameLst>
                                          <p:attrName>style.visibility</p:attrName>
                                        </p:attrNameLst>
                                      </p:cBhvr>
                                      <p:to>
                                        <p:strVal val="visible"/>
                                      </p:to>
                                    </p:set>
                                    <p:animEffect transition="in" filter="wipe(down)">
                                      <p:cBhvr>
                                        <p:cTn id="63" dur="500"/>
                                        <p:tgtEl>
                                          <p:spTgt spid="246805"/>
                                        </p:tgtEl>
                                      </p:cBhvr>
                                    </p:animEffect>
                                  </p:childTnLst>
                                </p:cTn>
                              </p:par>
                              <p:par>
                                <p:cTn id="64" presetID="1" presetClass="entr" presetSubtype="0" fill="hold" nodeType="withEffect">
                                  <p:stCondLst>
                                    <p:cond delay="0"/>
                                  </p:stCondLst>
                                  <p:childTnLst>
                                    <p:set>
                                      <p:cBhvr>
                                        <p:cTn id="65" dur="1" fill="hold">
                                          <p:stCondLst>
                                            <p:cond delay="0"/>
                                          </p:stCondLst>
                                        </p:cTn>
                                        <p:tgtEl>
                                          <p:spTgt spid="10"/>
                                        </p:tgtEl>
                                        <p:attrNameLst>
                                          <p:attrName>style.visibility</p:attrName>
                                        </p:attrNameLst>
                                      </p:cBhvr>
                                      <p:to>
                                        <p:strVal val="visible"/>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246804"/>
                                        </p:tgtEl>
                                        <p:attrNameLst>
                                          <p:attrName>style.visibility</p:attrName>
                                        </p:attrNameLst>
                                      </p:cBhvr>
                                      <p:to>
                                        <p:strVal val="visible"/>
                                      </p:to>
                                    </p:set>
                                    <p:animEffect transition="in" filter="wipe(down)">
                                      <p:cBhvr>
                                        <p:cTn id="70" dur="500"/>
                                        <p:tgtEl>
                                          <p:spTgt spid="246804"/>
                                        </p:tgtEl>
                                      </p:cBhvr>
                                    </p:animEffect>
                                  </p:childTnLst>
                                </p:cTn>
                              </p:par>
                              <p:par>
                                <p:cTn id="71" presetID="1" presetClass="entr" presetSubtype="0" fill="hold" nodeType="withEffect">
                                  <p:stCondLst>
                                    <p:cond delay="0"/>
                                  </p:stCondLst>
                                  <p:childTnLst>
                                    <p:set>
                                      <p:cBhvr>
                                        <p:cTn id="72" dur="1" fill="hold">
                                          <p:stCondLst>
                                            <p:cond delay="0"/>
                                          </p:stCondLst>
                                        </p:cTn>
                                        <p:tgtEl>
                                          <p:spTgt spid="11"/>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2" fill="hold" grpId="0" nodeType="clickEffect">
                                  <p:stCondLst>
                                    <p:cond delay="0"/>
                                  </p:stCondLst>
                                  <p:childTnLst>
                                    <p:set>
                                      <p:cBhvr>
                                        <p:cTn id="76" dur="1" fill="hold">
                                          <p:stCondLst>
                                            <p:cond delay="0"/>
                                          </p:stCondLst>
                                        </p:cTn>
                                        <p:tgtEl>
                                          <p:spTgt spid="246807"/>
                                        </p:tgtEl>
                                        <p:attrNameLst>
                                          <p:attrName>style.visibility</p:attrName>
                                        </p:attrNameLst>
                                      </p:cBhvr>
                                      <p:to>
                                        <p:strVal val="visible"/>
                                      </p:to>
                                    </p:set>
                                    <p:animEffect transition="in" filter="wipe(right)">
                                      <p:cBhvr>
                                        <p:cTn id="77" dur="500"/>
                                        <p:tgtEl>
                                          <p:spTgt spid="246807"/>
                                        </p:tgtEl>
                                      </p:cBhvr>
                                    </p:animEffect>
                                  </p:childTnLst>
                                </p:cTn>
                              </p:par>
                              <p:par>
                                <p:cTn id="78" presetID="1" presetClass="entr" presetSubtype="0" fill="hold" nodeType="withEffect">
                                  <p:stCondLst>
                                    <p:cond delay="0"/>
                                  </p:stCondLst>
                                  <p:childTnLst>
                                    <p:set>
                                      <p:cBhvr>
                                        <p:cTn id="79" dur="1" fill="hold">
                                          <p:stCondLst>
                                            <p:cond delay="0"/>
                                          </p:stCondLst>
                                        </p:cTn>
                                        <p:tgtEl>
                                          <p:spTgt spid="14"/>
                                        </p:tgtEl>
                                        <p:attrNameLst>
                                          <p:attrName>style.visibility</p:attrName>
                                        </p:attrNameLst>
                                      </p:cBhvr>
                                      <p:to>
                                        <p:strVal val="visible"/>
                                      </p:to>
                                    </p:set>
                                  </p:childTnLst>
                                </p:cTn>
                              </p:par>
                            </p:childTnLst>
                          </p:cTn>
                        </p:par>
                      </p:childTnLst>
                    </p:cTn>
                  </p:par>
                  <p:par>
                    <p:cTn id="80" fill="hold" nodeType="clickPar">
                      <p:stCondLst>
                        <p:cond delay="indefinite"/>
                      </p:stCondLst>
                      <p:childTnLst>
                        <p:par>
                          <p:cTn id="81" fill="hold" nodeType="withGroup">
                            <p:stCondLst>
                              <p:cond delay="0"/>
                            </p:stCondLst>
                            <p:childTnLst>
                              <p:par>
                                <p:cTn id="82" presetID="22" presetClass="entr" presetSubtype="2" fill="hold" grpId="0" nodeType="clickEffect">
                                  <p:stCondLst>
                                    <p:cond delay="0"/>
                                  </p:stCondLst>
                                  <p:childTnLst>
                                    <p:set>
                                      <p:cBhvr>
                                        <p:cTn id="83" dur="1" fill="hold">
                                          <p:stCondLst>
                                            <p:cond delay="0"/>
                                          </p:stCondLst>
                                        </p:cTn>
                                        <p:tgtEl>
                                          <p:spTgt spid="246808"/>
                                        </p:tgtEl>
                                        <p:attrNameLst>
                                          <p:attrName>style.visibility</p:attrName>
                                        </p:attrNameLst>
                                      </p:cBhvr>
                                      <p:to>
                                        <p:strVal val="visible"/>
                                      </p:to>
                                    </p:set>
                                    <p:animEffect transition="in" filter="wipe(right)">
                                      <p:cBhvr>
                                        <p:cTn id="84" dur="500"/>
                                        <p:tgtEl>
                                          <p:spTgt spid="246808"/>
                                        </p:tgtEl>
                                      </p:cBhvr>
                                    </p:animEffect>
                                  </p:childTnLst>
                                </p:cTn>
                              </p:par>
                              <p:par>
                                <p:cTn id="85" presetID="1" presetClass="entr" presetSubtype="0" fill="hold" nodeType="withEffect">
                                  <p:stCondLst>
                                    <p:cond delay="0"/>
                                  </p:stCondLst>
                                  <p:childTnLst>
                                    <p:set>
                                      <p:cBhvr>
                                        <p:cTn id="86" dur="1" fill="hold">
                                          <p:stCondLst>
                                            <p:cond delay="0"/>
                                          </p:stCondLst>
                                        </p:cTn>
                                        <p:tgtEl>
                                          <p:spTgt spid="13"/>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nodeType="clickEffect">
                                  <p:stCondLst>
                                    <p:cond delay="0"/>
                                  </p:stCondLst>
                                  <p:childTnLst>
                                    <p:set>
                                      <p:cBhvr>
                                        <p:cTn id="9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98" grpId="0" animBg="1"/>
      <p:bldP spid="246799" grpId="0" animBg="1"/>
      <p:bldP spid="246800" grpId="0" animBg="1"/>
      <p:bldP spid="246801" grpId="0" animBg="1"/>
      <p:bldP spid="246802" grpId="0" animBg="1"/>
      <p:bldP spid="246803" grpId="0" animBg="1"/>
      <p:bldP spid="246804" grpId="0" animBg="1"/>
      <p:bldP spid="246805" grpId="0" animBg="1"/>
      <p:bldP spid="246806" grpId="0" animBg="1"/>
      <p:bldP spid="246807" grpId="0" animBg="1"/>
      <p:bldP spid="246808" grpId="0" animBg="1"/>
      <p:bldP spid="24680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descr="wedding_vows_free_s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67818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7" name="Rectangle 3"/>
          <p:cNvSpPr>
            <a:spLocks noGrp="1" noChangeArrowheads="1"/>
          </p:cNvSpPr>
          <p:nvPr>
            <p:ph type="title" idx="4294967295"/>
          </p:nvPr>
        </p:nvSpPr>
        <p:spPr>
          <a:effectLst>
            <a:outerShdw blurRad="63500" dist="35921" dir="2700000" algn="ctr" rotWithShape="0">
              <a:srgbClr val="000000">
                <a:alpha val="74998"/>
              </a:srgbClr>
            </a:outerShdw>
          </a:effectLst>
        </p:spPr>
        <p:txBody>
          <a:bodyPr/>
          <a:lstStyle/>
          <a:p>
            <a:pPr>
              <a:defRPr/>
            </a:pPr>
            <a:r>
              <a:rPr lang="en-US" sz="8000" smtClean="0">
                <a:solidFill>
                  <a:schemeClr val="bg1"/>
                </a:solidFill>
                <a:latin typeface="Aramis Italic" charset="0"/>
              </a:rPr>
              <a:t>Commitment</a:t>
            </a:r>
            <a:endParaRPr lang="en-US" smtClean="0"/>
          </a:p>
        </p:txBody>
      </p:sp>
      <p:pic>
        <p:nvPicPr>
          <p:cNvPr id="89091" name="Picture 4" descr="F20041~Commitment-Poster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76875" y="2209800"/>
            <a:ext cx="36671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5" descr="commitment-main_Ful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200400"/>
            <a:ext cx="27416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0" y="0"/>
            <a:ext cx="9144000" cy="6858000"/>
          </a:xfrm>
          <a:prstGeom prst="rect">
            <a:avLst/>
          </a:prstGeom>
          <a:solidFill>
            <a:srgbClr val="000000"/>
          </a:solidFill>
          <a:ln w="9525">
            <a:noFill/>
            <a:miter lim="800000"/>
            <a:headEnd/>
            <a:tailEnd/>
          </a:ln>
        </p:spPr>
        <p:txBody>
          <a:bodyPr wrap="none" anchor="ctr"/>
          <a:lstStyle/>
          <a:p>
            <a:pPr eaLnBrk="1" fontAlgn="auto" hangingPunct="1">
              <a:spcBef>
                <a:spcPts val="0"/>
              </a:spcBef>
              <a:spcAft>
                <a:spcPts val="0"/>
              </a:spcAft>
              <a:defRPr/>
            </a:pPr>
            <a:endParaRPr lang="en-US" sz="1800" kern="0">
              <a:solidFill>
                <a:sysClr val="windowText" lastClr="000000"/>
              </a:solidFill>
            </a:endParaRPr>
          </a:p>
        </p:txBody>
      </p:sp>
      <p:sp>
        <p:nvSpPr>
          <p:cNvPr id="140290" name="Rectangle 2"/>
          <p:cNvSpPr>
            <a:spLocks noGrp="1" noChangeArrowheads="1"/>
          </p:cNvSpPr>
          <p:nvPr>
            <p:ph type="ctrTitle" idx="4294967295"/>
          </p:nvPr>
        </p:nvSpPr>
        <p:spPr>
          <a:xfrm>
            <a:off x="685800" y="457200"/>
            <a:ext cx="7772400" cy="1143000"/>
          </a:xfrm>
          <a:solidFill>
            <a:srgbClr val="FFFE0F"/>
          </a:solidFill>
        </p:spPr>
        <p:txBody>
          <a:bodyPr/>
          <a:lstStyle/>
          <a:p>
            <a:r>
              <a:rPr lang="en-US" b="1">
                <a:solidFill>
                  <a:schemeClr val="tx1"/>
                </a:solidFill>
                <a:latin typeface="Arial" charset="0"/>
                <a:ea typeface="ＭＳ Ｐゴシック" charset="0"/>
              </a:rPr>
              <a:t>YOU are needed NOW!</a:t>
            </a:r>
            <a:endParaRPr lang="en-US">
              <a:latin typeface="Arial" charset="0"/>
              <a:ea typeface="ＭＳ Ｐゴシック" charset="0"/>
            </a:endParaRPr>
          </a:p>
        </p:txBody>
      </p:sp>
      <p:sp>
        <p:nvSpPr>
          <p:cNvPr id="140291" name="Rectangle 4"/>
          <p:cNvSpPr>
            <a:spLocks noChangeArrowheads="1"/>
          </p:cNvSpPr>
          <p:nvPr/>
        </p:nvSpPr>
        <p:spPr bwMode="auto">
          <a:xfrm>
            <a:off x="539750" y="1752600"/>
            <a:ext cx="5334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sz="3200">
                <a:solidFill>
                  <a:schemeClr val="bg1"/>
                </a:solidFill>
              </a:rPr>
              <a:t>Treasurer</a:t>
            </a:r>
          </a:p>
          <a:p>
            <a:pPr eaLnBrk="1" hangingPunct="1"/>
            <a:r>
              <a:rPr lang="en-US" sz="3200">
                <a:solidFill>
                  <a:schemeClr val="bg1"/>
                </a:solidFill>
              </a:rPr>
              <a:t>Evangelism</a:t>
            </a:r>
          </a:p>
          <a:p>
            <a:pPr eaLnBrk="1" hangingPunct="1"/>
            <a:r>
              <a:rPr lang="en-US" sz="3200">
                <a:solidFill>
                  <a:schemeClr val="bg1"/>
                </a:solidFill>
              </a:rPr>
              <a:t>Missions Coordinator</a:t>
            </a:r>
          </a:p>
          <a:p>
            <a:pPr eaLnBrk="1" hangingPunct="1"/>
            <a:r>
              <a:rPr lang="en-US" sz="3200">
                <a:solidFill>
                  <a:schemeClr val="bg1"/>
                </a:solidFill>
              </a:rPr>
              <a:t>Nursery Coordinator</a:t>
            </a:r>
            <a:br>
              <a:rPr lang="en-US" sz="3200">
                <a:solidFill>
                  <a:schemeClr val="bg1"/>
                </a:solidFill>
              </a:rPr>
            </a:br>
            <a:r>
              <a:rPr lang="en-US" sz="3200">
                <a:solidFill>
                  <a:schemeClr val="bg1"/>
                </a:solidFill>
              </a:rPr>
              <a:t>Downstairs Greeter</a:t>
            </a:r>
          </a:p>
          <a:p>
            <a:pPr eaLnBrk="1" hangingPunct="1"/>
            <a:r>
              <a:rPr lang="en-US" sz="3200">
                <a:solidFill>
                  <a:schemeClr val="bg1"/>
                </a:solidFill>
              </a:rPr>
              <a:t>Greeters </a:t>
            </a:r>
          </a:p>
          <a:p>
            <a:pPr eaLnBrk="1" hangingPunct="1"/>
            <a:r>
              <a:rPr lang="en-US" sz="3200">
                <a:solidFill>
                  <a:schemeClr val="bg1"/>
                </a:solidFill>
              </a:rPr>
              <a:t>Ushers</a:t>
            </a:r>
          </a:p>
          <a:p>
            <a:pPr eaLnBrk="1" hangingPunct="1"/>
            <a:r>
              <a:rPr lang="en-US" sz="3200">
                <a:solidFill>
                  <a:schemeClr val="bg1"/>
                </a:solidFill>
              </a:rPr>
              <a:t>AV Assistant</a:t>
            </a:r>
          </a:p>
          <a:p>
            <a:pPr eaLnBrk="1" hangingPunct="1"/>
            <a:r>
              <a:rPr lang="en-US" sz="3200">
                <a:solidFill>
                  <a:schemeClr val="bg1"/>
                </a:solidFill>
              </a:rPr>
              <a:t>Drummer</a:t>
            </a:r>
            <a:endParaRPr lang="en-US" sz="4000">
              <a:solidFill>
                <a:schemeClr val="tx2"/>
              </a:solidFill>
            </a:endParaRPr>
          </a:p>
        </p:txBody>
      </p:sp>
      <p:pic>
        <p:nvPicPr>
          <p:cNvPr id="140292" name="Picture 7" descr="puzzle piece windo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625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3" name="Picture 8" descr="missing_piece_puzz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77000" y="1905000"/>
            <a:ext cx="2151063" cy="323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4" name="Rectangle 4"/>
          <p:cNvSpPr>
            <a:spLocks noChangeArrowheads="1"/>
          </p:cNvSpPr>
          <p:nvPr/>
        </p:nvSpPr>
        <p:spPr bwMode="auto">
          <a:xfrm rot="-1808683">
            <a:off x="3657600" y="2819400"/>
            <a:ext cx="533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sz="3600" b="1">
                <a:solidFill>
                  <a:schemeClr val="bg1"/>
                </a:solidFill>
              </a:rPr>
              <a:t>griffith@sbc.edu.sg</a:t>
            </a:r>
            <a:endParaRPr lang="en-US" sz="4400" b="1">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4941168"/>
            <a:ext cx="8939050" cy="830997"/>
          </a:xfrm>
          <a:prstGeom prst="rect">
            <a:avLst/>
          </a:prstGeom>
        </p:spPr>
        <p:txBody>
          <a:bodyPr wrap="none">
            <a:spAutoFit/>
          </a:bodyPr>
          <a:lstStyle/>
          <a:p>
            <a:pPr>
              <a:defRPr/>
            </a:pPr>
            <a:r>
              <a:rPr lang="en-US" sz="4800" b="1" dirty="0">
                <a:solidFill>
                  <a:srgbClr val="333399">
                    <a:lumMod val="75000"/>
                  </a:srgbClr>
                </a:solidFill>
                <a:effectLst>
                  <a:glow rad="101600">
                    <a:srgbClr val="333399">
                      <a:lumMod val="60000"/>
                      <a:lumOff val="40000"/>
                      <a:alpha val="60000"/>
                    </a:srgbClr>
                  </a:glow>
                </a:effectLst>
                <a:latin typeface="Times New Roman" pitchFamily="18" charset="0"/>
                <a:ea typeface="MS PGothic" pitchFamily="34" charset="-128"/>
                <a:cs typeface="ＭＳ Ｐゴシック"/>
              </a:rPr>
              <a:t>Crossroads International Church</a:t>
            </a:r>
          </a:p>
        </p:txBody>
      </p:sp>
      <p:pic>
        <p:nvPicPr>
          <p:cNvPr id="142338" name="Picture 4" descr="IMG_379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76825" y="3806825"/>
            <a:ext cx="4067175"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39" name="Picture 6" descr="IMG_371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794125"/>
            <a:ext cx="4984750" cy="37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0" name="Picture 1" descr="IMG_036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79388"/>
            <a:ext cx="4427538" cy="332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1" name="Picture 4" descr="IMG_0376.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64088" y="4225925"/>
            <a:ext cx="4379912"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2" name="Picture 5" descr="IMG_0355.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427538" y="0"/>
            <a:ext cx="4716462"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3" name="TextBox 2"/>
          <p:cNvSpPr txBox="1">
            <a:spLocks noChangeArrowheads="1"/>
          </p:cNvSpPr>
          <p:nvPr/>
        </p:nvSpPr>
        <p:spPr bwMode="auto">
          <a:xfrm>
            <a:off x="0" y="3122613"/>
            <a:ext cx="9144000" cy="1323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000" b="1">
                <a:solidFill>
                  <a:srgbClr val="FFFFFF"/>
                </a:solidFill>
                <a:cs typeface="Arial" charset="0"/>
              </a:rPr>
              <a:t>How should our church renew our commitment to God?</a:t>
            </a:r>
          </a:p>
        </p:txBody>
      </p:sp>
      <p:sp>
        <p:nvSpPr>
          <p:cNvPr id="10" name="Title 3"/>
          <p:cNvSpPr>
            <a:spLocks/>
          </p:cNvSpPr>
          <p:nvPr/>
        </p:nvSpPr>
        <p:spPr bwMode="auto">
          <a:xfrm>
            <a:off x="0" y="4430713"/>
            <a:ext cx="9144000" cy="2420937"/>
          </a:xfrm>
          <a:prstGeom prst="rect">
            <a:avLst/>
          </a:prstGeom>
          <a:solidFill>
            <a:srgbClr val="FFFFFF"/>
          </a:solidFill>
          <a:ln>
            <a:noFill/>
          </a:ln>
          <a:effectLst>
            <a:outerShdw blurRad="63500" dist="35921" dir="2700000" algn="ctr" rotWithShape="0">
              <a:schemeClr val="bg1">
                <a:alpha val="74998"/>
              </a:schemeClr>
            </a:outerShdw>
          </a:effectLst>
        </p:spPr>
        <p:txBody>
          <a:bodyPr anchor="ctr"/>
          <a:lstStyle/>
          <a:p>
            <a:pPr algn="ctr" eaLnBrk="1" hangingPunct="1">
              <a:defRPr/>
            </a:pPr>
            <a:r>
              <a:rPr kumimoji="1" lang="en-US" sz="5400" b="1" dirty="0">
                <a:solidFill>
                  <a:schemeClr val="tx2"/>
                </a:solidFill>
                <a:latin typeface="Helvetica" charset="0"/>
                <a:ea typeface="Osaka" charset="0"/>
                <a:cs typeface="Osaka" charset="0"/>
              </a:rPr>
              <a:t>…and followers must follow</a:t>
            </a:r>
            <a:endParaRPr kumimoji="1" lang="en-US" sz="3200" b="1" dirty="0">
              <a:solidFill>
                <a:schemeClr val="tx2"/>
              </a:solidFill>
              <a:latin typeface="Helvetica" charset="0"/>
              <a:ea typeface="Osaka" charset="0"/>
              <a:cs typeface="Osaka" charset="0"/>
            </a:endParaRPr>
          </a:p>
        </p:txBody>
      </p:sp>
      <p:grpSp>
        <p:nvGrpSpPr>
          <p:cNvPr id="8" name="Group 7"/>
          <p:cNvGrpSpPr>
            <a:grpSpLocks/>
          </p:cNvGrpSpPr>
          <p:nvPr/>
        </p:nvGrpSpPr>
        <p:grpSpPr bwMode="auto">
          <a:xfrm>
            <a:off x="9525" y="-387350"/>
            <a:ext cx="9134475" cy="3511550"/>
            <a:chOff x="9981" y="-387424"/>
            <a:chExt cx="9134019" cy="3512291"/>
          </a:xfrm>
        </p:grpSpPr>
        <p:sp>
          <p:nvSpPr>
            <p:cNvPr id="9" name="Title 3"/>
            <p:cNvSpPr>
              <a:spLocks/>
            </p:cNvSpPr>
            <p:nvPr/>
          </p:nvSpPr>
          <p:spPr bwMode="auto">
            <a:xfrm>
              <a:off x="9981" y="-387424"/>
              <a:ext cx="4201903" cy="3501177"/>
            </a:xfrm>
            <a:prstGeom prst="rect">
              <a:avLst/>
            </a:prstGeom>
            <a:solidFill>
              <a:srgbClr val="FFFFFF"/>
            </a:solidFill>
            <a:ln>
              <a:noFill/>
            </a:ln>
            <a:effectLst>
              <a:outerShdw blurRad="63500" dist="35921" dir="2700000" algn="ctr" rotWithShape="0">
                <a:schemeClr val="bg1">
                  <a:alpha val="74998"/>
                </a:schemeClr>
              </a:outerShdw>
            </a:effectLst>
          </p:spPr>
          <p:txBody>
            <a:bodyPr anchor="ctr"/>
            <a:lstStyle/>
            <a:p>
              <a:pPr algn="ctr" eaLnBrk="1" hangingPunct="1">
                <a:defRPr/>
              </a:pPr>
              <a:r>
                <a:rPr kumimoji="1" lang="en-US" sz="5400" b="1" dirty="0">
                  <a:solidFill>
                    <a:schemeClr val="tx2"/>
                  </a:solidFill>
                  <a:latin typeface="Helvetica" charset="0"/>
                  <a:ea typeface="Osaka" charset="0"/>
                  <a:cs typeface="Osaka" charset="0"/>
                </a:rPr>
                <a:t>Leaders must lead…</a:t>
              </a:r>
              <a:endParaRPr kumimoji="1" lang="en-US" sz="3200" b="1" dirty="0">
                <a:solidFill>
                  <a:schemeClr val="tx2"/>
                </a:solidFill>
                <a:latin typeface="Helvetica" charset="0"/>
                <a:ea typeface="Osaka" charset="0"/>
                <a:cs typeface="Osaka" charset="0"/>
              </a:endParaRPr>
            </a:p>
          </p:txBody>
        </p:sp>
        <p:pic>
          <p:nvPicPr>
            <p:cNvPr id="142347" name="Picture 6"/>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4139952" y="-315416"/>
              <a:ext cx="5004048" cy="3440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ssolv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2" descr="bible hand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2" name="Rectangle 3"/>
          <p:cNvSpPr>
            <a:spLocks noGrp="1" noChangeArrowheads="1"/>
          </p:cNvSpPr>
          <p:nvPr>
            <p:ph type="title" idx="4294967295"/>
          </p:nvPr>
        </p:nvSpPr>
        <p:spPr>
          <a:solidFill>
            <a:schemeClr val="tx1"/>
          </a:solidFill>
        </p:spPr>
        <p:txBody>
          <a:bodyPr/>
          <a:lstStyle/>
          <a:p>
            <a:r>
              <a:rPr lang="en-US" sz="6000">
                <a:solidFill>
                  <a:schemeClr val="bg1"/>
                </a:solidFill>
                <a:latin typeface="Arial" charset="0"/>
                <a:ea typeface="ＭＳ Ｐゴシック" charset="0"/>
                <a:cs typeface="ＭＳ Ｐゴシック" charset="0"/>
              </a:rPr>
              <a:t>What to Do?</a:t>
            </a:r>
            <a:endParaRPr lang="en-US">
              <a:latin typeface="Times New Roman" charset="0"/>
              <a:ea typeface="ＭＳ Ｐゴシック" charset="0"/>
              <a:cs typeface="ＭＳ Ｐゴシック" charset="0"/>
            </a:endParaRPr>
          </a:p>
        </p:txBody>
      </p:sp>
      <p:sp>
        <p:nvSpPr>
          <p:cNvPr id="218116" name="Rectangle 4"/>
          <p:cNvSpPr>
            <a:spLocks noChangeArrowheads="1"/>
          </p:cNvSpPr>
          <p:nvPr/>
        </p:nvSpPr>
        <p:spPr bwMode="auto">
          <a:xfrm>
            <a:off x="0" y="2362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defRPr/>
            </a:pPr>
            <a:r>
              <a:rPr lang="en-US" sz="6000" b="1">
                <a:effectLst>
                  <a:glow rad="165100">
                    <a:schemeClr val="bg1"/>
                  </a:glow>
                </a:effectLst>
              </a:rPr>
              <a:t>• Are you a member?</a:t>
            </a:r>
            <a:endParaRPr lang="en-US" sz="4400" b="1">
              <a:solidFill>
                <a:schemeClr val="tx2"/>
              </a:solidFill>
              <a:effectLst>
                <a:glow rad="165100">
                  <a:schemeClr val="bg1"/>
                </a:glow>
              </a:effectLst>
              <a:latin typeface="Times New Roman" charset="0"/>
            </a:endParaRPr>
          </a:p>
        </p:txBody>
      </p:sp>
      <p:sp>
        <p:nvSpPr>
          <p:cNvPr id="218117" name="Rectangle 5"/>
          <p:cNvSpPr>
            <a:spLocks noChangeArrowheads="1"/>
          </p:cNvSpPr>
          <p:nvPr/>
        </p:nvSpPr>
        <p:spPr bwMode="auto">
          <a:xfrm>
            <a:off x="0" y="3810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defRPr/>
            </a:pPr>
            <a:r>
              <a:rPr lang="en-US" sz="6000" b="1" dirty="0">
                <a:effectLst>
                  <a:glow rad="165100">
                    <a:schemeClr val="bg1"/>
                  </a:glow>
                </a:effectLst>
              </a:rPr>
              <a:t>• What</a:t>
            </a:r>
            <a:r>
              <a:rPr lang="fr-FR" altLang="ja-JP" sz="6000" b="1" dirty="0">
                <a:effectLst>
                  <a:glow rad="165100">
                    <a:schemeClr val="bg1"/>
                  </a:glow>
                </a:effectLst>
              </a:rPr>
              <a:t>'</a:t>
            </a:r>
            <a:r>
              <a:rPr lang="en-US" sz="6000" b="1" dirty="0">
                <a:effectLst>
                  <a:glow rad="165100">
                    <a:schemeClr val="bg1"/>
                  </a:glow>
                </a:effectLst>
              </a:rPr>
              <a:t>s your role?</a:t>
            </a:r>
            <a:endParaRPr lang="en-US" sz="4400" b="1" dirty="0">
              <a:solidFill>
                <a:schemeClr val="tx2"/>
              </a:solidFill>
              <a:effectLst>
                <a:glow rad="165100">
                  <a:schemeClr val="bg1"/>
                </a:glow>
              </a:effectLst>
              <a:latin typeface="Times New Roman"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811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81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6" grpId="0" build="p" autoUpdateAnimBg="0"/>
      <p:bldP spid="218117"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3"/>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solidFill>
                <a:schemeClr val="bg1"/>
              </a:solidFill>
              <a:latin typeface="Apple Chancery" charset="0"/>
              <a:cs typeface="Apple Chancery" charset="0"/>
            </a:endParaRPr>
          </a:p>
        </p:txBody>
      </p:sp>
      <p:sp>
        <p:nvSpPr>
          <p:cNvPr id="144386" name="Rectangle 2"/>
          <p:cNvSpPr>
            <a:spLocks noGrp="1" noChangeArrowheads="1"/>
          </p:cNvSpPr>
          <p:nvPr>
            <p:ph type="title" idx="4294967295"/>
          </p:nvPr>
        </p:nvSpPr>
        <p:spPr/>
        <p:txBody>
          <a:bodyPr/>
          <a:lstStyle/>
          <a:p>
            <a:r>
              <a:rPr lang="en-US" sz="7200">
                <a:solidFill>
                  <a:schemeClr val="bg1"/>
                </a:solidFill>
                <a:latin typeface="Apple Chancery" charset="0"/>
                <a:ea typeface="ＭＳ Ｐゴシック" charset="0"/>
                <a:cs typeface="Apple Chancery" charset="0"/>
              </a:rPr>
              <a:t>Declaration of Independence</a:t>
            </a:r>
          </a:p>
        </p:txBody>
      </p:sp>
      <p:pic>
        <p:nvPicPr>
          <p:cNvPr id="14438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42988" y="2455863"/>
            <a:ext cx="6562725" cy="440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0" name="Rectangle 2"/>
          <p:cNvSpPr>
            <a:spLocks noGrp="1" noChangeArrowheads="1"/>
          </p:cNvSpPr>
          <p:nvPr>
            <p:ph type="title" idx="4294967295"/>
          </p:nvPr>
        </p:nvSpPr>
        <p:spPr>
          <a:xfrm>
            <a:off x="827088" y="4221163"/>
            <a:ext cx="7772400" cy="2171700"/>
          </a:xfrm>
        </p:spPr>
        <p:txBody>
          <a:bodyPr/>
          <a:lstStyle/>
          <a:p>
            <a:r>
              <a:rPr lang="en-US" sz="7200">
                <a:solidFill>
                  <a:schemeClr val="bg1"/>
                </a:solidFill>
                <a:latin typeface="Apple Chancery" charset="0"/>
                <a:ea typeface="ＭＳ Ｐゴシック" charset="0"/>
                <a:cs typeface="Apple Chancery" charset="0"/>
              </a:rPr>
              <a:t>Declaration of Dependence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Black</a:t>
            </a:r>
          </a:p>
        </p:txBody>
      </p:sp>
      <p:sp>
        <p:nvSpPr>
          <p:cNvPr id="146434" name="Rectangle 3"/>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O</a:t>
            </a:r>
            <a:r>
              <a:rPr lang="en-US" sz="2400" b="1" dirty="0" smtClean="0">
                <a:solidFill>
                  <a:srgbClr val="FFFFFF"/>
                </a:solidFill>
                <a:latin typeface="Arial" charset="0"/>
                <a:ea typeface="ＭＳ Ｐゴシック" charset="0"/>
              </a:rPr>
              <a:t>T Preaching link </a:t>
            </a:r>
            <a:r>
              <a:rPr lang="en-US" sz="2400" b="1" dirty="0">
                <a:solidFill>
                  <a:srgbClr val="FFFFFF"/>
                </a:solidFill>
                <a:latin typeface="Arial" charset="0"/>
                <a:ea typeface="ＭＳ Ｐゴシック" charset="0"/>
              </a:rPr>
              <a:t>at </a:t>
            </a:r>
            <a:r>
              <a:rPr lang="en-US" sz="2400" b="1" dirty="0" err="1" smtClean="0">
                <a:solidFill>
                  <a:srgbClr val="FFFFFF"/>
                </a:solidFill>
                <a:latin typeface="Arial" charset="0"/>
                <a:ea typeface="ＭＳ Ｐゴシック" charset="0"/>
              </a:rPr>
              <a:t>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647692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2" descr="prayer_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175"/>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1" name="Rectangle 3"/>
          <p:cNvSpPr>
            <a:spLocks noGrp="1" noChangeArrowheads="1"/>
          </p:cNvSpPr>
          <p:nvPr>
            <p:ph type="title" idx="4294967295"/>
          </p:nvPr>
        </p:nvSpPr>
        <p:spPr>
          <a:xfrm>
            <a:off x="4114800" y="5791200"/>
            <a:ext cx="5029200" cy="1066800"/>
          </a:xfrm>
          <a:effectLst>
            <a:outerShdw blurRad="63500" dist="35921" dir="2700000" algn="ctr" rotWithShape="0">
              <a:srgbClr val="000000">
                <a:alpha val="74998"/>
              </a:srgbClr>
            </a:outerShdw>
          </a:effectLst>
        </p:spPr>
        <p:txBody>
          <a:bodyPr/>
          <a:lstStyle/>
          <a:p>
            <a:pPr>
              <a:defRPr/>
            </a:pPr>
            <a:r>
              <a:rPr lang="en-US" b="1" dirty="0" smtClean="0">
                <a:solidFill>
                  <a:schemeClr val="bg1"/>
                </a:solidFill>
                <a:latin typeface="Arial" charset="0"/>
              </a:rPr>
              <a:t>Romans 12:1 </a:t>
            </a:r>
            <a:r>
              <a:rPr lang="en-US" sz="3600" b="1" dirty="0" smtClean="0">
                <a:solidFill>
                  <a:schemeClr val="bg1"/>
                </a:solidFill>
                <a:latin typeface="Arial" charset="0"/>
              </a:rPr>
              <a:t>NAU</a:t>
            </a:r>
            <a:endParaRPr lang="en-US" b="1" dirty="0" smtClean="0"/>
          </a:p>
        </p:txBody>
      </p:sp>
      <p:sp>
        <p:nvSpPr>
          <p:cNvPr id="155652" name="Rectangle 4"/>
          <p:cNvSpPr>
            <a:spLocks noChangeArrowheads="1"/>
          </p:cNvSpPr>
          <p:nvPr/>
        </p:nvSpPr>
        <p:spPr bwMode="auto">
          <a:xfrm>
            <a:off x="0" y="152400"/>
            <a:ext cx="7620000" cy="1676400"/>
          </a:xfrm>
          <a:prstGeom prst="rect">
            <a:avLst/>
          </a:prstGeom>
          <a:noFill/>
          <a:ln>
            <a:noFill/>
          </a:ln>
          <a:effectLst>
            <a:outerShdw blurRad="63500" dist="35921" dir="2700000" algn="ctr" rotWithShape="0">
              <a:schemeClr val="bg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ja-JP" altLang="en-US" sz="2800" b="1" dirty="0"/>
              <a:t>“</a:t>
            </a:r>
            <a:r>
              <a:rPr lang="en-US" sz="2800" b="1" dirty="0"/>
              <a:t>Therefore I urge you, brethren, by the mercies of God, </a:t>
            </a:r>
            <a:r>
              <a:rPr lang="en-US" sz="2800" b="1" dirty="0">
                <a:solidFill>
                  <a:schemeClr val="accent2"/>
                </a:solidFill>
              </a:rPr>
              <a:t>to present</a:t>
            </a:r>
            <a:r>
              <a:rPr lang="en-US" sz="2800" b="1" dirty="0"/>
              <a:t> your bodies a living and holy sacrifice, acceptable to God, which is your spiritual service of worship.</a:t>
            </a:r>
            <a:r>
              <a:rPr lang="ja-JP" altLang="en-US" sz="2800" b="1" dirty="0"/>
              <a:t>”</a:t>
            </a:r>
            <a:r>
              <a:rPr lang="en-US" sz="2800" b="1" dirty="0"/>
              <a: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4941168"/>
            <a:ext cx="8939050" cy="830997"/>
          </a:xfrm>
          <a:prstGeom prst="rect">
            <a:avLst/>
          </a:prstGeom>
        </p:spPr>
        <p:txBody>
          <a:bodyPr wrap="none">
            <a:spAutoFit/>
          </a:bodyPr>
          <a:lstStyle/>
          <a:p>
            <a:pPr>
              <a:defRPr/>
            </a:pPr>
            <a:r>
              <a:rPr lang="en-US" sz="4800" b="1" dirty="0">
                <a:solidFill>
                  <a:srgbClr val="333399">
                    <a:lumMod val="75000"/>
                  </a:srgbClr>
                </a:solidFill>
                <a:effectLst>
                  <a:glow rad="101600">
                    <a:srgbClr val="333399">
                      <a:lumMod val="60000"/>
                      <a:lumOff val="40000"/>
                      <a:alpha val="60000"/>
                    </a:srgbClr>
                  </a:glow>
                </a:effectLst>
                <a:latin typeface="Times New Roman" pitchFamily="18" charset="0"/>
                <a:ea typeface="MS PGothic" pitchFamily="34" charset="-128"/>
                <a:cs typeface="ＭＳ Ｐゴシック"/>
              </a:rPr>
              <a:t>Crossroads International Church</a:t>
            </a:r>
          </a:p>
        </p:txBody>
      </p:sp>
      <p:pic>
        <p:nvPicPr>
          <p:cNvPr id="91138" name="Picture 4" descr="IMG_379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76825" y="3806825"/>
            <a:ext cx="4067175"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9" name="Picture 6" descr="IMG_371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794125"/>
            <a:ext cx="4984750" cy="37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1" descr="IMG_036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79388"/>
            <a:ext cx="4427538" cy="332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4" descr="IMG_0376.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64088" y="4225925"/>
            <a:ext cx="4379912"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5" descr="IMG_0355.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427538" y="0"/>
            <a:ext cx="4716462"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3" name="TextBox 2"/>
          <p:cNvSpPr txBox="1">
            <a:spLocks noChangeArrowheads="1"/>
          </p:cNvSpPr>
          <p:nvPr/>
        </p:nvSpPr>
        <p:spPr bwMode="auto">
          <a:xfrm>
            <a:off x="0" y="3122613"/>
            <a:ext cx="9144000" cy="1323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000" b="1">
                <a:solidFill>
                  <a:srgbClr val="FFFFFF"/>
                </a:solidFill>
                <a:cs typeface="Arial" charset="0"/>
              </a:rPr>
              <a:t>How should our church renew our </a:t>
            </a:r>
            <a:r>
              <a:rPr lang="en-US" sz="4000" b="1">
                <a:solidFill>
                  <a:srgbClr val="FFFF00"/>
                </a:solidFill>
                <a:cs typeface="Arial" charset="0"/>
              </a:rPr>
              <a:t>commitment</a:t>
            </a:r>
            <a:r>
              <a:rPr lang="en-US" sz="4000" b="1">
                <a:solidFill>
                  <a:srgbClr val="FFFFFF"/>
                </a:solidFill>
                <a:cs typeface="Arial" charset="0"/>
              </a:rPr>
              <a:t> to God?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62"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1750" y="0"/>
            <a:ext cx="9210675" cy="53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Title 1"/>
          <p:cNvSpPr>
            <a:spLocks noGrp="1"/>
          </p:cNvSpPr>
          <p:nvPr>
            <p:ph type="title"/>
          </p:nvPr>
        </p:nvSpPr>
        <p:spPr>
          <a:xfrm>
            <a:off x="15875" y="5486400"/>
            <a:ext cx="9128125" cy="1143000"/>
          </a:xfrm>
        </p:spPr>
        <p:txBody>
          <a:bodyPr/>
          <a:lstStyle/>
          <a:p>
            <a:r>
              <a:rPr lang="en-US" b="1">
                <a:solidFill>
                  <a:schemeClr val="bg1"/>
                </a:solidFill>
                <a:latin typeface="Arial" charset="0"/>
                <a:ea typeface="ＭＳ Ｐゴシック" charset="0"/>
                <a:cs typeface="ＭＳ Ｐゴシック" charset="0"/>
              </a:rPr>
              <a:t>Our Present Sermon Series</a:t>
            </a:r>
          </a:p>
        </p:txBody>
      </p:sp>
      <p:sp>
        <p:nvSpPr>
          <p:cNvPr id="92164" name="Title 1"/>
          <p:cNvSpPr txBox="1">
            <a:spLocks/>
          </p:cNvSpPr>
          <p:nvPr/>
        </p:nvSpPr>
        <p:spPr bwMode="auto">
          <a:xfrm>
            <a:off x="1042988" y="2636838"/>
            <a:ext cx="3494087" cy="5762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a:solidFill>
                  <a:srgbClr val="FFFFFF"/>
                </a:solidFill>
              </a:rPr>
              <a:t>July-October 2013</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pic>
        <p:nvPicPr>
          <p:cNvPr id="93186" name="Picture 2" descr="templesolomon%2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2600" y="260350"/>
            <a:ext cx="5867400" cy="5181600"/>
          </a:xfrm>
          <a:prstGeom prst="rect">
            <a:avLst/>
          </a:prstGeom>
          <a:noFill/>
          <a:ln w="1905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3187" name="Rectangle 3"/>
          <p:cNvSpPr>
            <a:spLocks noGrp="1" noChangeArrowheads="1"/>
          </p:cNvSpPr>
          <p:nvPr>
            <p:ph type="ctrTitle" idx="4294967295"/>
          </p:nvPr>
        </p:nvSpPr>
        <p:spPr>
          <a:xfrm>
            <a:off x="0" y="5661025"/>
            <a:ext cx="9144000" cy="1233488"/>
          </a:xfrm>
        </p:spPr>
        <p:txBody>
          <a:bodyPr/>
          <a:lstStyle/>
          <a:p>
            <a:pPr algn="ctr"/>
            <a:r>
              <a:rPr lang="en-US" sz="4000" b="1">
                <a:latin typeface="Arial" charset="0"/>
                <a:ea typeface="ＭＳ Ｐゴシック" charset="0"/>
                <a:cs typeface="ＭＳ Ｐゴシック" charset="0"/>
              </a:rPr>
              <a:t>The temple stood unprotected without city walls</a:t>
            </a:r>
            <a:endParaRPr lang="en-US" sz="5400" b="1">
              <a:latin typeface="Times New Roman"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pic>
        <p:nvPicPr>
          <p:cNvPr id="95234" name="Picture 3" descr="NehemiahsWal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1831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Rectangle 4"/>
          <p:cNvSpPr>
            <a:spLocks noGrp="1" noChangeArrowheads="1"/>
          </p:cNvSpPr>
          <p:nvPr>
            <p:ph type="title" idx="4294967295"/>
          </p:nvPr>
        </p:nvSpPr>
        <p:spPr>
          <a:xfrm>
            <a:off x="5257800" y="609600"/>
            <a:ext cx="3886200" cy="4800600"/>
          </a:xfrm>
        </p:spPr>
        <p:txBody>
          <a:bodyPr/>
          <a:lstStyle/>
          <a:p>
            <a:r>
              <a:rPr lang="en-US">
                <a:solidFill>
                  <a:schemeClr val="bg1"/>
                </a:solidFill>
                <a:latin typeface="Arial" charset="0"/>
                <a:ea typeface="ＭＳ Ｐゴシック" charset="0"/>
                <a:cs typeface="ＭＳ Ｐゴシック" charset="0"/>
              </a:rPr>
              <a:t>Completed in 52 days!</a:t>
            </a:r>
            <a:endParaRPr lang="en-US">
              <a:latin typeface="Times New Roman"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SB" val="CitiLogo"/>
</p:tagLst>
</file>

<file path=ppt/theme/theme1.xml><?xml version="1.0" encoding="utf-8"?>
<a:theme xmlns:a="http://schemas.openxmlformats.org/drawingml/2006/main" name="Standaardontwerp">
  <a:themeElements>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ardontwerp">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ardontwer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ardontwer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ardontwer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Standaardontwerp">
  <a:themeElements>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ardontwerp">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ardontwer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ardontwer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ardontwer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IB_Pres NEW 17-Apr">
  <a:themeElements>
    <a:clrScheme name="CIB_Pres NEW 17-Apr 1">
      <a:dk1>
        <a:srgbClr val="000000"/>
      </a:dk1>
      <a:lt1>
        <a:srgbClr val="FFFFFF"/>
      </a:lt1>
      <a:dk2>
        <a:srgbClr val="4E728F"/>
      </a:dk2>
      <a:lt2>
        <a:srgbClr val="969696"/>
      </a:lt2>
      <a:accent1>
        <a:srgbClr val="BED8EC"/>
      </a:accent1>
      <a:accent2>
        <a:srgbClr val="003082"/>
      </a:accent2>
      <a:accent3>
        <a:srgbClr val="FFFFFF"/>
      </a:accent3>
      <a:accent4>
        <a:srgbClr val="000000"/>
      </a:accent4>
      <a:accent5>
        <a:srgbClr val="DBE9F4"/>
      </a:accent5>
      <a:accent6>
        <a:srgbClr val="002A75"/>
      </a:accent6>
      <a:hlink>
        <a:srgbClr val="C0C0C0"/>
      </a:hlink>
      <a:folHlink>
        <a:srgbClr val="00A8EB"/>
      </a:folHlink>
    </a:clrScheme>
    <a:fontScheme name="CIB_Pres NEW 17-Apr">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IB_Pres NEW 17-Apr 1">
        <a:dk1>
          <a:srgbClr val="000000"/>
        </a:dk1>
        <a:lt1>
          <a:srgbClr val="FFFFFF"/>
        </a:lt1>
        <a:dk2>
          <a:srgbClr val="4E728F"/>
        </a:dk2>
        <a:lt2>
          <a:srgbClr val="969696"/>
        </a:lt2>
        <a:accent1>
          <a:srgbClr val="BED8EC"/>
        </a:accent1>
        <a:accent2>
          <a:srgbClr val="003082"/>
        </a:accent2>
        <a:accent3>
          <a:srgbClr val="FFFFFF"/>
        </a:accent3>
        <a:accent4>
          <a:srgbClr val="000000"/>
        </a:accent4>
        <a:accent5>
          <a:srgbClr val="DBE9F4"/>
        </a:accent5>
        <a:accent6>
          <a:srgbClr val="002A75"/>
        </a:accent6>
        <a:hlink>
          <a:srgbClr val="C0C0C0"/>
        </a:hlink>
        <a:folHlink>
          <a:srgbClr val="00A8EB"/>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1_SERENE">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Standaardontwerp">
  <a:themeElements>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ardontwerp">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ardontwer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ardontwer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ardontwer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Standaardontwerp">
  <a:themeElements>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ardontwerp">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ardontwer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ardontwer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ardontwer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4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1312</TotalTime>
  <Words>1171</Words>
  <Application>Microsoft Macintosh PowerPoint</Application>
  <PresentationFormat>On-screen Show (4:3)</PresentationFormat>
  <Paragraphs>262</Paragraphs>
  <Slides>46</Slides>
  <Notes>16</Notes>
  <HiddenSlides>0</HiddenSlides>
  <MMClips>0</MMClips>
  <ScaleCrop>false</ScaleCrop>
  <HeadingPairs>
    <vt:vector size="6" baseType="variant">
      <vt:variant>
        <vt:lpstr>Fonts Used</vt:lpstr>
      </vt:variant>
      <vt:variant>
        <vt:i4>11</vt:i4>
      </vt:variant>
      <vt:variant>
        <vt:lpstr>Theme</vt:lpstr>
      </vt:variant>
      <vt:variant>
        <vt:i4>10</vt:i4>
      </vt:variant>
      <vt:variant>
        <vt:lpstr>Slide Titles</vt:lpstr>
      </vt:variant>
      <vt:variant>
        <vt:i4>46</vt:i4>
      </vt:variant>
    </vt:vector>
  </HeadingPairs>
  <TitlesOfParts>
    <vt:vector size="67" baseType="lpstr">
      <vt:lpstr>Arial</vt:lpstr>
      <vt:lpstr>ＭＳ Ｐゴシック</vt:lpstr>
      <vt:lpstr>Times New Roman</vt:lpstr>
      <vt:lpstr>Wingdings</vt:lpstr>
      <vt:lpstr>Wingdings 2</vt:lpstr>
      <vt:lpstr>Monotype Sorts</vt:lpstr>
      <vt:lpstr>Helvetica</vt:lpstr>
      <vt:lpstr>Osaka</vt:lpstr>
      <vt:lpstr>Aramis Italic</vt:lpstr>
      <vt:lpstr>Aramis Regular</vt:lpstr>
      <vt:lpstr>Apple Chancery</vt:lpstr>
      <vt:lpstr>Standaardontwerp</vt:lpstr>
      <vt:lpstr>1_Default Design</vt:lpstr>
      <vt:lpstr>Orbit</vt:lpstr>
      <vt:lpstr>CIB_Pres NEW 17-Apr</vt:lpstr>
      <vt:lpstr>1_SERENE</vt:lpstr>
      <vt:lpstr>Bar Code</vt:lpstr>
      <vt:lpstr>1_Standaardontwerp</vt:lpstr>
      <vt:lpstr>2_Standaardontwerp</vt:lpstr>
      <vt:lpstr>14_Default Design</vt:lpstr>
      <vt:lpstr>3_Standaardontwerp</vt:lpstr>
      <vt:lpstr>Sighing on the Dotted Line</vt:lpstr>
      <vt:lpstr>Black</vt:lpstr>
      <vt:lpstr>“Do you love me?”</vt:lpstr>
      <vt:lpstr>Commitment</vt:lpstr>
      <vt:lpstr>Romans 12:1 NAU</vt:lpstr>
      <vt:lpstr>PowerPoint Presentation</vt:lpstr>
      <vt:lpstr>Our Present Sermon Series</vt:lpstr>
      <vt:lpstr>The temple stood unprotected without city walls</vt:lpstr>
      <vt:lpstr>Completed in 52 days!</vt:lpstr>
      <vt:lpstr>Covenant Renewal</vt:lpstr>
      <vt:lpstr>Community Renewal Nehemiah 8–10</vt:lpstr>
      <vt:lpstr>I. Leaders must lead in commitment to God (9:38–10:27).</vt:lpstr>
      <vt:lpstr>Black</vt:lpstr>
      <vt:lpstr>Signers of the Covenant</vt:lpstr>
      <vt:lpstr>B.  Leaders</vt:lpstr>
      <vt:lpstr>7 Vows in My Life</vt:lpstr>
      <vt:lpstr>Expectations of CIC Elders</vt:lpstr>
      <vt:lpstr>Black</vt:lpstr>
      <vt:lpstr>Susan's Mom</vt:lpstr>
      <vt:lpstr>II. Followers must follow in committing to God (10:28-29).</vt:lpstr>
      <vt:lpstr>PowerPoint Presentation</vt:lpstr>
      <vt:lpstr>The People's Commitment</vt:lpstr>
      <vt:lpstr>B. Followers show commitment to God…</vt:lpstr>
      <vt:lpstr>Finances 2007-2013</vt:lpstr>
      <vt:lpstr>Balance is Needed…</vt:lpstr>
      <vt:lpstr>Sighing on the Dotted Line</vt:lpstr>
      <vt:lpstr>Our Ministry Tree</vt:lpstr>
      <vt:lpstr>PowerPoint Presentation</vt:lpstr>
      <vt:lpstr>Signing on the Dotted Line</vt:lpstr>
      <vt:lpstr>Our Church Covenant</vt:lpstr>
      <vt:lpstr>Voting Members…</vt:lpstr>
      <vt:lpstr>Covenant 1 of 5</vt:lpstr>
      <vt:lpstr>Covenant 2 of 5</vt:lpstr>
      <vt:lpstr>Covenant 3 of 5</vt:lpstr>
      <vt:lpstr>Covenant 4 of 5</vt:lpstr>
      <vt:lpstr>Covenant 5 of 5</vt:lpstr>
      <vt:lpstr>New Members?</vt:lpstr>
      <vt:lpstr>Wall-to-Wall Workers (Neh 3:31-32)</vt:lpstr>
      <vt:lpstr>Our Crossroads Wall in September 2013</vt:lpstr>
      <vt:lpstr>YOU are needed NOW!</vt:lpstr>
      <vt:lpstr>PowerPoint Presentation</vt:lpstr>
      <vt:lpstr>What to Do?</vt:lpstr>
      <vt:lpstr>Declaration of Independence</vt:lpstr>
      <vt:lpstr>Declaration of Dependence</vt:lpstr>
      <vt:lpstr>Black</vt:lpstr>
      <vt:lpstr>OT Preaching link at BibleStudyDownloads.org</vt:lpstr>
    </vt:vector>
  </TitlesOfParts>
  <Company>SBC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 are needed!</dc:title>
  <dc:creator>Rick Griffith</dc:creator>
  <cp:lastModifiedBy>Rick Griffith</cp:lastModifiedBy>
  <cp:revision>138</cp:revision>
  <dcterms:created xsi:type="dcterms:W3CDTF">2009-04-19T03:15:27Z</dcterms:created>
  <dcterms:modified xsi:type="dcterms:W3CDTF">2017-06-21T17:02:53Z</dcterms:modified>
</cp:coreProperties>
</file>